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9" r:id="rId5"/>
    <p:sldId id="260" r:id="rId6"/>
    <p:sldId id="270" r:id="rId7"/>
    <p:sldId id="262" r:id="rId8"/>
    <p:sldId id="261" r:id="rId9"/>
    <p:sldId id="265" r:id="rId10"/>
    <p:sldId id="258" r:id="rId11"/>
    <p:sldId id="263" r:id="rId12"/>
    <p:sldId id="266" r:id="rId13"/>
    <p:sldId id="269" r:id="rId14"/>
    <p:sldId id="264" r:id="rId15"/>
    <p:sldId id="267" r:id="rId16"/>
    <p:sldId id="268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CD4AF-030E-457C-AEE0-5F3338B927FA}" v="68" dt="2023-07-10T21:01:54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ustomXml" Target="../customXml/item2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Mujjabi" userId="374e098d703d0fe9" providerId="LiveId" clId="{DBCAF87A-3CA1-4F49-B28F-615E0B6C81A7}"/>
    <pc:docChg chg="custSel addSld delSld modSld">
      <pc:chgData name="Christopher Mujjabi" userId="374e098d703d0fe9" providerId="LiveId" clId="{DBCAF87A-3CA1-4F49-B28F-615E0B6C81A7}" dt="2022-07-09T20:57:37.770" v="170" actId="1036"/>
      <pc:docMkLst>
        <pc:docMk/>
      </pc:docMkLst>
      <pc:sldChg chg="addSp delSp modSp mod">
        <pc:chgData name="Christopher Mujjabi" userId="374e098d703d0fe9" providerId="LiveId" clId="{DBCAF87A-3CA1-4F49-B28F-615E0B6C81A7}" dt="2022-07-09T20:57:37.770" v="170" actId="1036"/>
        <pc:sldMkLst>
          <pc:docMk/>
          <pc:sldMk cId="3305304939" sldId="263"/>
        </pc:sldMkLst>
        <pc:spChg chg="mod">
          <ac:chgData name="Christopher Mujjabi" userId="374e098d703d0fe9" providerId="LiveId" clId="{DBCAF87A-3CA1-4F49-B28F-615E0B6C81A7}" dt="2022-07-09T20:57:18.554" v="113" actId="20577"/>
          <ac:spMkLst>
            <pc:docMk/>
            <pc:sldMk cId="3305304939" sldId="263"/>
            <ac:spMk id="2" creationId="{B9357B5F-9A80-4CBA-952C-3F6EC758BDFE}"/>
          </ac:spMkLst>
        </pc:spChg>
        <pc:grpChg chg="mod">
          <ac:chgData name="Christopher Mujjabi" userId="374e098d703d0fe9" providerId="LiveId" clId="{DBCAF87A-3CA1-4F49-B28F-615E0B6C81A7}" dt="2022-07-09T20:54:59.287" v="62" actId="1076"/>
          <ac:grpSpMkLst>
            <pc:docMk/>
            <pc:sldMk cId="3305304939" sldId="263"/>
            <ac:grpSpMk id="45" creationId="{3A06A4E3-018E-4B6F-AD0A-DC685374BD69}"/>
          </ac:grpSpMkLst>
        </pc:grpChg>
        <pc:picChg chg="add del mod modCrop">
          <ac:chgData name="Christopher Mujjabi" userId="374e098d703d0fe9" providerId="LiveId" clId="{DBCAF87A-3CA1-4F49-B28F-615E0B6C81A7}" dt="2022-07-09T20:54:56.518" v="61" actId="478"/>
          <ac:picMkLst>
            <pc:docMk/>
            <pc:sldMk cId="3305304939" sldId="263"/>
            <ac:picMk id="3" creationId="{EF07C91B-C2D0-4DEB-8D74-9B5A6CD99C46}"/>
          </ac:picMkLst>
        </pc:picChg>
        <pc:picChg chg="add mod">
          <ac:chgData name="Christopher Mujjabi" userId="374e098d703d0fe9" providerId="LiveId" clId="{DBCAF87A-3CA1-4F49-B28F-615E0B6C81A7}" dt="2022-07-09T20:56:40.137" v="95" actId="1036"/>
          <ac:picMkLst>
            <pc:docMk/>
            <pc:sldMk cId="3305304939" sldId="263"/>
            <ac:picMk id="4" creationId="{507C6A66-D347-002B-81E2-1641A81389D4}"/>
          </ac:picMkLst>
        </pc:picChg>
        <pc:picChg chg="add mod modCrop">
          <ac:chgData name="Christopher Mujjabi" userId="374e098d703d0fe9" providerId="LiveId" clId="{DBCAF87A-3CA1-4F49-B28F-615E0B6C81A7}" dt="2022-07-09T20:57:32.770" v="151" actId="1036"/>
          <ac:picMkLst>
            <pc:docMk/>
            <pc:sldMk cId="3305304939" sldId="263"/>
            <ac:picMk id="5" creationId="{D6BBD925-6DBC-A0C9-10A6-123084A365A2}"/>
          </ac:picMkLst>
        </pc:picChg>
        <pc:picChg chg="mod">
          <ac:chgData name="Christopher Mujjabi" userId="374e098d703d0fe9" providerId="LiveId" clId="{DBCAF87A-3CA1-4F49-B28F-615E0B6C81A7}" dt="2022-07-09T20:57:37.770" v="170" actId="1036"/>
          <ac:picMkLst>
            <pc:docMk/>
            <pc:sldMk cId="3305304939" sldId="263"/>
            <ac:picMk id="44" creationId="{3749651B-D33A-48B5-AD74-BE74CBE228A0}"/>
          </ac:picMkLst>
        </pc:picChg>
      </pc:sldChg>
      <pc:sldChg chg="addSp delSp modSp new del mod">
        <pc:chgData name="Christopher Mujjabi" userId="374e098d703d0fe9" providerId="LiveId" clId="{DBCAF87A-3CA1-4F49-B28F-615E0B6C81A7}" dt="2022-07-09T20:56:50.345" v="96" actId="2696"/>
        <pc:sldMkLst>
          <pc:docMk/>
          <pc:sldMk cId="368221221" sldId="269"/>
        </pc:sldMkLst>
        <pc:grpChg chg="add del mod">
          <ac:chgData name="Christopher Mujjabi" userId="374e098d703d0fe9" providerId="LiveId" clId="{DBCAF87A-3CA1-4F49-B28F-615E0B6C81A7}" dt="2022-07-09T20:54:38.488" v="58" actId="21"/>
          <ac:grpSpMkLst>
            <pc:docMk/>
            <pc:sldMk cId="368221221" sldId="269"/>
            <ac:grpSpMk id="5" creationId="{973E4C16-9302-F368-2D56-79A7E06B6CC1}"/>
          </ac:grpSpMkLst>
        </pc:grpChg>
        <pc:picChg chg="add mod modCrop">
          <ac:chgData name="Christopher Mujjabi" userId="374e098d703d0fe9" providerId="LiveId" clId="{DBCAF87A-3CA1-4F49-B28F-615E0B6C81A7}" dt="2022-07-09T20:54:17.865" v="56" actId="164"/>
          <ac:picMkLst>
            <pc:docMk/>
            <pc:sldMk cId="368221221" sldId="269"/>
            <ac:picMk id="3" creationId="{62828930-D645-ACD2-DF0D-5ED281FCFFC2}"/>
          </ac:picMkLst>
        </pc:picChg>
        <pc:picChg chg="add mod modCrop">
          <ac:chgData name="Christopher Mujjabi" userId="374e098d703d0fe9" providerId="LiveId" clId="{DBCAF87A-3CA1-4F49-B28F-615E0B6C81A7}" dt="2022-07-09T20:54:17.865" v="56" actId="164"/>
          <ac:picMkLst>
            <pc:docMk/>
            <pc:sldMk cId="368221221" sldId="269"/>
            <ac:picMk id="4" creationId="{D7EF2554-05A2-8A3F-6377-E89FE71ECE4F}"/>
          </ac:picMkLst>
        </pc:picChg>
        <pc:picChg chg="add del">
          <ac:chgData name="Christopher Mujjabi" userId="374e098d703d0fe9" providerId="LiveId" clId="{DBCAF87A-3CA1-4F49-B28F-615E0B6C81A7}" dt="2022-07-09T20:55:16.348" v="63" actId="21"/>
          <ac:picMkLst>
            <pc:docMk/>
            <pc:sldMk cId="368221221" sldId="269"/>
            <ac:picMk id="6" creationId="{D8E71DBA-603C-D345-A198-D31089F45C96}"/>
          </ac:picMkLst>
        </pc:picChg>
      </pc:sldChg>
    </pc:docChg>
  </pc:docChgLst>
  <pc:docChgLst>
    <pc:chgData name="Mujjabi, Christopher" userId="36f45741-75b2-4784-ab4f-89d61593cd31" providerId="ADAL" clId="{955CD4AF-030E-457C-AEE0-5F3338B927FA}"/>
    <pc:docChg chg="undo custSel addSld modSld sldOrd">
      <pc:chgData name="Mujjabi, Christopher" userId="36f45741-75b2-4784-ab4f-89d61593cd31" providerId="ADAL" clId="{955CD4AF-030E-457C-AEE0-5F3338B927FA}" dt="2023-07-10T21:03:36.967" v="1825" actId="12"/>
      <pc:docMkLst>
        <pc:docMk/>
      </pc:docMkLst>
      <pc:sldChg chg="modSp mod">
        <pc:chgData name="Mujjabi, Christopher" userId="36f45741-75b2-4784-ab4f-89d61593cd31" providerId="ADAL" clId="{955CD4AF-030E-457C-AEE0-5F3338B927FA}" dt="2023-07-10T19:52:08.082" v="874" actId="20577"/>
        <pc:sldMkLst>
          <pc:docMk/>
          <pc:sldMk cId="546399115" sldId="256"/>
        </pc:sldMkLst>
        <pc:spChg chg="mod">
          <ac:chgData name="Mujjabi, Christopher" userId="36f45741-75b2-4784-ab4f-89d61593cd31" providerId="ADAL" clId="{955CD4AF-030E-457C-AEE0-5F3338B927FA}" dt="2023-07-10T19:52:08.082" v="874" actId="20577"/>
          <ac:spMkLst>
            <pc:docMk/>
            <pc:sldMk cId="546399115" sldId="256"/>
            <ac:spMk id="2" creationId="{2991AB0D-5820-471C-BA7E-D451EE459BB2}"/>
          </ac:spMkLst>
        </pc:spChg>
      </pc:sldChg>
      <pc:sldChg chg="modSp mod">
        <pc:chgData name="Mujjabi, Christopher" userId="36f45741-75b2-4784-ab4f-89d61593cd31" providerId="ADAL" clId="{955CD4AF-030E-457C-AEE0-5F3338B927FA}" dt="2023-07-10T21:03:10.348" v="1822" actId="20577"/>
        <pc:sldMkLst>
          <pc:docMk/>
          <pc:sldMk cId="1809178428" sldId="257"/>
        </pc:sldMkLst>
        <pc:spChg chg="mod">
          <ac:chgData name="Mujjabi, Christopher" userId="36f45741-75b2-4784-ab4f-89d61593cd31" providerId="ADAL" clId="{955CD4AF-030E-457C-AEE0-5F3338B927FA}" dt="2023-07-10T21:03:10.348" v="1822" actId="20577"/>
          <ac:spMkLst>
            <pc:docMk/>
            <pc:sldMk cId="1809178428" sldId="257"/>
            <ac:spMk id="7" creationId="{879BF0B2-1113-4CF9-ADA5-8AD099C1C3C0}"/>
          </ac:spMkLst>
        </pc:spChg>
      </pc:sldChg>
      <pc:sldChg chg="addSp delSp modSp mod">
        <pc:chgData name="Mujjabi, Christopher" userId="36f45741-75b2-4784-ab4f-89d61593cd31" providerId="ADAL" clId="{955CD4AF-030E-457C-AEE0-5F3338B927FA}" dt="2023-07-10T20:17:45.657" v="1111" actId="20577"/>
        <pc:sldMkLst>
          <pc:docMk/>
          <pc:sldMk cId="1316967910" sldId="258"/>
        </pc:sldMkLst>
        <pc:spChg chg="mod">
          <ac:chgData name="Mujjabi, Christopher" userId="36f45741-75b2-4784-ab4f-89d61593cd31" providerId="ADAL" clId="{955CD4AF-030E-457C-AEE0-5F3338B927FA}" dt="2023-07-10T20:17:45.657" v="1111" actId="20577"/>
          <ac:spMkLst>
            <pc:docMk/>
            <pc:sldMk cId="1316967910" sldId="258"/>
            <ac:spMk id="5" creationId="{D5BD8DC5-0BD1-48D9-B4F7-78EF5724A63B}"/>
          </ac:spMkLst>
        </pc:spChg>
        <pc:spChg chg="mod">
          <ac:chgData name="Mujjabi, Christopher" userId="36f45741-75b2-4784-ab4f-89d61593cd31" providerId="ADAL" clId="{955CD4AF-030E-457C-AEE0-5F3338B927FA}" dt="2023-07-10T19:45:56.891" v="802" actId="20577"/>
          <ac:spMkLst>
            <pc:docMk/>
            <pc:sldMk cId="1316967910" sldId="258"/>
            <ac:spMk id="6" creationId="{880CCA12-1DCD-457D-9E0D-8744A9903908}"/>
          </ac:spMkLst>
        </pc:spChg>
        <pc:spChg chg="del">
          <ac:chgData name="Mujjabi, Christopher" userId="36f45741-75b2-4784-ab4f-89d61593cd31" providerId="ADAL" clId="{955CD4AF-030E-457C-AEE0-5F3338B927FA}" dt="2023-07-10T19:45:24.441" v="795" actId="478"/>
          <ac:spMkLst>
            <pc:docMk/>
            <pc:sldMk cId="1316967910" sldId="258"/>
            <ac:spMk id="8" creationId="{ACF1F513-5665-49F7-BD2D-5CFFC8D2C347}"/>
          </ac:spMkLst>
        </pc:spChg>
        <pc:picChg chg="del">
          <ac:chgData name="Mujjabi, Christopher" userId="36f45741-75b2-4784-ab4f-89d61593cd31" providerId="ADAL" clId="{955CD4AF-030E-457C-AEE0-5F3338B927FA}" dt="2023-07-10T19:31:58.953" v="555" actId="478"/>
          <ac:picMkLst>
            <pc:docMk/>
            <pc:sldMk cId="1316967910" sldId="258"/>
            <ac:picMk id="2" creationId="{58B0DCF1-8F71-4575-9F32-6109901526EF}"/>
          </ac:picMkLst>
        </pc:picChg>
        <pc:picChg chg="add mod modCrop">
          <ac:chgData name="Mujjabi, Christopher" userId="36f45741-75b2-4784-ab4f-89d61593cd31" providerId="ADAL" clId="{955CD4AF-030E-457C-AEE0-5F3338B927FA}" dt="2023-07-10T19:45:28.749" v="796" actId="1076"/>
          <ac:picMkLst>
            <pc:docMk/>
            <pc:sldMk cId="1316967910" sldId="258"/>
            <ac:picMk id="3" creationId="{52220F5C-71C0-4C1F-8F7A-391ABB175E80}"/>
          </ac:picMkLst>
        </pc:picChg>
      </pc:sldChg>
      <pc:sldChg chg="delSp modSp mod">
        <pc:chgData name="Mujjabi, Christopher" userId="36f45741-75b2-4784-ab4f-89d61593cd31" providerId="ADAL" clId="{955CD4AF-030E-457C-AEE0-5F3338B927FA}" dt="2023-07-10T21:03:36.967" v="1825" actId="12"/>
        <pc:sldMkLst>
          <pc:docMk/>
          <pc:sldMk cId="3223710625" sldId="259"/>
        </pc:sldMkLst>
        <pc:spChg chg="mod">
          <ac:chgData name="Mujjabi, Christopher" userId="36f45741-75b2-4784-ab4f-89d61593cd31" providerId="ADAL" clId="{955CD4AF-030E-457C-AEE0-5F3338B927FA}" dt="2023-07-10T21:03:36.967" v="1825" actId="12"/>
          <ac:spMkLst>
            <pc:docMk/>
            <pc:sldMk cId="3223710625" sldId="259"/>
            <ac:spMk id="10" creationId="{AF696C2D-40EE-498B-8EC7-2009E37E7703}"/>
          </ac:spMkLst>
        </pc:spChg>
        <pc:spChg chg="mod">
          <ac:chgData name="Mujjabi, Christopher" userId="36f45741-75b2-4784-ab4f-89d61593cd31" providerId="ADAL" clId="{955CD4AF-030E-457C-AEE0-5F3338B927FA}" dt="2023-07-10T20:50:33.121" v="1508" actId="1076"/>
          <ac:spMkLst>
            <pc:docMk/>
            <pc:sldMk cId="3223710625" sldId="259"/>
            <ac:spMk id="11" creationId="{FE8B7251-A4F5-4971-A487-97F34E9762FA}"/>
          </ac:spMkLst>
        </pc:spChg>
        <pc:picChg chg="mod modCrop">
          <ac:chgData name="Mujjabi, Christopher" userId="36f45741-75b2-4784-ab4f-89d61593cd31" providerId="ADAL" clId="{955CD4AF-030E-457C-AEE0-5F3338B927FA}" dt="2023-07-10T19:54:49.309" v="937" actId="1076"/>
          <ac:picMkLst>
            <pc:docMk/>
            <pc:sldMk cId="3223710625" sldId="259"/>
            <ac:picMk id="7" creationId="{A7EA2850-C4C8-4C79-AB2B-989542B83E29}"/>
          </ac:picMkLst>
        </pc:picChg>
        <pc:picChg chg="mod">
          <ac:chgData name="Mujjabi, Christopher" userId="36f45741-75b2-4784-ab4f-89d61593cd31" providerId="ADAL" clId="{955CD4AF-030E-457C-AEE0-5F3338B927FA}" dt="2023-07-10T19:54:53.464" v="939" actId="14100"/>
          <ac:picMkLst>
            <pc:docMk/>
            <pc:sldMk cId="3223710625" sldId="259"/>
            <ac:picMk id="9" creationId="{A25DDC27-6EC3-4B90-A83C-238002170061}"/>
          </ac:picMkLst>
        </pc:picChg>
        <pc:picChg chg="del">
          <ac:chgData name="Mujjabi, Christopher" userId="36f45741-75b2-4784-ab4f-89d61593cd31" providerId="ADAL" clId="{955CD4AF-030E-457C-AEE0-5F3338B927FA}" dt="2023-07-10T19:53:57.922" v="924" actId="478"/>
          <ac:picMkLst>
            <pc:docMk/>
            <pc:sldMk cId="3223710625" sldId="259"/>
            <ac:picMk id="12" creationId="{D143CBB7-BEDF-4A2E-BF94-D083EB0EF06D}"/>
          </ac:picMkLst>
        </pc:picChg>
        <pc:picChg chg="del">
          <ac:chgData name="Mujjabi, Christopher" userId="36f45741-75b2-4784-ab4f-89d61593cd31" providerId="ADAL" clId="{955CD4AF-030E-457C-AEE0-5F3338B927FA}" dt="2023-07-10T19:53:59.746" v="925" actId="478"/>
          <ac:picMkLst>
            <pc:docMk/>
            <pc:sldMk cId="3223710625" sldId="259"/>
            <ac:picMk id="16" creationId="{FECC496F-2125-40C0-9062-8EBD6FA31D81}"/>
          </ac:picMkLst>
        </pc:picChg>
        <pc:cxnChg chg="del">
          <ac:chgData name="Mujjabi, Christopher" userId="36f45741-75b2-4784-ab4f-89d61593cd31" providerId="ADAL" clId="{955CD4AF-030E-457C-AEE0-5F3338B927FA}" dt="2023-07-10T19:54:02.898" v="926" actId="478"/>
          <ac:cxnSpMkLst>
            <pc:docMk/>
            <pc:sldMk cId="3223710625" sldId="259"/>
            <ac:cxnSpMk id="2" creationId="{BDF1D285-8DF5-4462-B087-D8C0C7FFB5CB}"/>
          </ac:cxnSpMkLst>
        </pc:cxnChg>
      </pc:sldChg>
      <pc:sldChg chg="addSp delSp modSp mod">
        <pc:chgData name="Mujjabi, Christopher" userId="36f45741-75b2-4784-ab4f-89d61593cd31" providerId="ADAL" clId="{955CD4AF-030E-457C-AEE0-5F3338B927FA}" dt="2023-07-10T19:51:51.797" v="869" actId="1076"/>
        <pc:sldMkLst>
          <pc:docMk/>
          <pc:sldMk cId="1740997795" sldId="260"/>
        </pc:sldMkLst>
        <pc:spChg chg="add mod">
          <ac:chgData name="Mujjabi, Christopher" userId="36f45741-75b2-4784-ab4f-89d61593cd31" providerId="ADAL" clId="{955CD4AF-030E-457C-AEE0-5F3338B927FA}" dt="2023-07-10T19:51:51.797" v="869" actId="1076"/>
          <ac:spMkLst>
            <pc:docMk/>
            <pc:sldMk cId="1740997795" sldId="260"/>
            <ac:spMk id="8" creationId="{AFA60912-D351-4254-ACA3-34A0F4DF8489}"/>
          </ac:spMkLst>
        </pc:spChg>
        <pc:picChg chg="add del mod modCrop">
          <ac:chgData name="Mujjabi, Christopher" userId="36f45741-75b2-4784-ab4f-89d61593cd31" providerId="ADAL" clId="{955CD4AF-030E-457C-AEE0-5F3338B927FA}" dt="2023-07-10T19:50:46.655" v="839" actId="478"/>
          <ac:picMkLst>
            <pc:docMk/>
            <pc:sldMk cId="1740997795" sldId="260"/>
            <ac:picMk id="2" creationId="{564B81C5-87DD-4FE2-B676-B4B650CF77B3}"/>
          </ac:picMkLst>
        </pc:picChg>
        <pc:picChg chg="del">
          <ac:chgData name="Mujjabi, Christopher" userId="36f45741-75b2-4784-ab4f-89d61593cd31" providerId="ADAL" clId="{955CD4AF-030E-457C-AEE0-5F3338B927FA}" dt="2023-07-10T19:46:24.763" v="803" actId="478"/>
          <ac:picMkLst>
            <pc:docMk/>
            <pc:sldMk cId="1740997795" sldId="260"/>
            <ac:picMk id="4" creationId="{337206C6-0789-4B8F-A5B7-9B77642F5981}"/>
          </ac:picMkLst>
        </pc:picChg>
        <pc:picChg chg="add mod modCrop">
          <ac:chgData name="Mujjabi, Christopher" userId="36f45741-75b2-4784-ab4f-89d61593cd31" providerId="ADAL" clId="{955CD4AF-030E-457C-AEE0-5F3338B927FA}" dt="2023-07-10T19:51:05.987" v="847" actId="1076"/>
          <ac:picMkLst>
            <pc:docMk/>
            <pc:sldMk cId="1740997795" sldId="260"/>
            <ac:picMk id="5" creationId="{A4039600-6607-42F7-B29B-35826A856A4B}"/>
          </ac:picMkLst>
        </pc:picChg>
        <pc:picChg chg="add mod modCrop">
          <ac:chgData name="Mujjabi, Christopher" userId="36f45741-75b2-4784-ab4f-89d61593cd31" providerId="ADAL" clId="{955CD4AF-030E-457C-AEE0-5F3338B927FA}" dt="2023-07-10T19:51:07.571" v="848" actId="1076"/>
          <ac:picMkLst>
            <pc:docMk/>
            <pc:sldMk cId="1740997795" sldId="260"/>
            <ac:picMk id="6" creationId="{7F7E05F3-F2F3-4B57-93EC-104FFFE8EA84}"/>
          </ac:picMkLst>
        </pc:picChg>
        <pc:picChg chg="add mod">
          <ac:chgData name="Mujjabi, Christopher" userId="36f45741-75b2-4784-ab4f-89d61593cd31" providerId="ADAL" clId="{955CD4AF-030E-457C-AEE0-5F3338B927FA}" dt="2023-07-10T19:51:04.563" v="846" actId="1076"/>
          <ac:picMkLst>
            <pc:docMk/>
            <pc:sldMk cId="1740997795" sldId="260"/>
            <ac:picMk id="7" creationId="{9567507F-2486-4444-BBC1-C3144E06E892}"/>
          </ac:picMkLst>
        </pc:picChg>
      </pc:sldChg>
      <pc:sldChg chg="modSp mod">
        <pc:chgData name="Mujjabi, Christopher" userId="36f45741-75b2-4784-ab4f-89d61593cd31" providerId="ADAL" clId="{955CD4AF-030E-457C-AEE0-5F3338B927FA}" dt="2023-07-10T20:29:25.909" v="1239" actId="20577"/>
        <pc:sldMkLst>
          <pc:docMk/>
          <pc:sldMk cId="2836029228" sldId="261"/>
        </pc:sldMkLst>
        <pc:spChg chg="mod">
          <ac:chgData name="Mujjabi, Christopher" userId="36f45741-75b2-4784-ab4f-89d61593cd31" providerId="ADAL" clId="{955CD4AF-030E-457C-AEE0-5F3338B927FA}" dt="2023-07-10T20:29:25.909" v="1239" actId="20577"/>
          <ac:spMkLst>
            <pc:docMk/>
            <pc:sldMk cId="2836029228" sldId="261"/>
            <ac:spMk id="8" creationId="{443D2B7A-7CF2-433F-ABE4-C9A6D354B1B9}"/>
          </ac:spMkLst>
        </pc:spChg>
      </pc:sldChg>
      <pc:sldChg chg="addSp delSp modSp mod">
        <pc:chgData name="Mujjabi, Christopher" userId="36f45741-75b2-4784-ab4f-89d61593cd31" providerId="ADAL" clId="{955CD4AF-030E-457C-AEE0-5F3338B927FA}" dt="2023-07-10T20:23:37.210" v="1187" actId="1076"/>
        <pc:sldMkLst>
          <pc:docMk/>
          <pc:sldMk cId="3305304939" sldId="263"/>
        </pc:sldMkLst>
        <pc:spChg chg="mod">
          <ac:chgData name="Mujjabi, Christopher" userId="36f45741-75b2-4784-ab4f-89d61593cd31" providerId="ADAL" clId="{955CD4AF-030E-457C-AEE0-5F3338B927FA}" dt="2023-07-10T20:21:44.153" v="1184" actId="1076"/>
          <ac:spMkLst>
            <pc:docMk/>
            <pc:sldMk cId="3305304939" sldId="263"/>
            <ac:spMk id="2" creationId="{B9357B5F-9A80-4CBA-952C-3F6EC758BDFE}"/>
          </ac:spMkLst>
        </pc:spChg>
        <pc:spChg chg="add mod">
          <ac:chgData name="Mujjabi, Christopher" userId="36f45741-75b2-4784-ab4f-89d61593cd31" providerId="ADAL" clId="{955CD4AF-030E-457C-AEE0-5F3338B927FA}" dt="2023-07-10T19:42:04.602" v="782" actId="1076"/>
          <ac:spMkLst>
            <pc:docMk/>
            <pc:sldMk cId="3305304939" sldId="263"/>
            <ac:spMk id="10" creationId="{C5EAF5D6-34E3-48A9-94B1-357AE93AFD6D}"/>
          </ac:spMkLst>
        </pc:spChg>
        <pc:spChg chg="add mod">
          <ac:chgData name="Mujjabi, Christopher" userId="36f45741-75b2-4784-ab4f-89d61593cd31" providerId="ADAL" clId="{955CD4AF-030E-457C-AEE0-5F3338B927FA}" dt="2023-07-10T19:42:06.874" v="783" actId="1076"/>
          <ac:spMkLst>
            <pc:docMk/>
            <pc:sldMk cId="3305304939" sldId="263"/>
            <ac:spMk id="11" creationId="{EAA0013F-3309-4047-B82E-01871CFA69C2}"/>
          </ac:spMkLst>
        </pc:spChg>
        <pc:spChg chg="add mod">
          <ac:chgData name="Mujjabi, Christopher" userId="36f45741-75b2-4784-ab4f-89d61593cd31" providerId="ADAL" clId="{955CD4AF-030E-457C-AEE0-5F3338B927FA}" dt="2023-07-10T19:42:08.953" v="784" actId="1076"/>
          <ac:spMkLst>
            <pc:docMk/>
            <pc:sldMk cId="3305304939" sldId="263"/>
            <ac:spMk id="12" creationId="{789BC8CD-DA64-416B-BB27-71E759A674EB}"/>
          </ac:spMkLst>
        </pc:spChg>
        <pc:spChg chg="add mod">
          <ac:chgData name="Mujjabi, Christopher" userId="36f45741-75b2-4784-ab4f-89d61593cd31" providerId="ADAL" clId="{955CD4AF-030E-457C-AEE0-5F3338B927FA}" dt="2023-07-10T20:21:58.712" v="1186" actId="1076"/>
          <ac:spMkLst>
            <pc:docMk/>
            <pc:sldMk cId="3305304939" sldId="263"/>
            <ac:spMk id="16" creationId="{15F34677-0E61-4FEC-B84D-4534B73D285E}"/>
          </ac:spMkLst>
        </pc:spChg>
        <pc:spChg chg="add mod">
          <ac:chgData name="Mujjabi, Christopher" userId="36f45741-75b2-4784-ab4f-89d61593cd31" providerId="ADAL" clId="{955CD4AF-030E-457C-AEE0-5F3338B927FA}" dt="2023-07-10T20:20:20.626" v="1162" actId="208"/>
          <ac:spMkLst>
            <pc:docMk/>
            <pc:sldMk cId="3305304939" sldId="263"/>
            <ac:spMk id="20" creationId="{B0B206A0-3E0E-4F6D-934E-11634892389A}"/>
          </ac:spMkLst>
        </pc:spChg>
        <pc:grpChg chg="del">
          <ac:chgData name="Mujjabi, Christopher" userId="36f45741-75b2-4784-ab4f-89d61593cd31" providerId="ADAL" clId="{955CD4AF-030E-457C-AEE0-5F3338B927FA}" dt="2023-07-10T20:19:08.092" v="1114" actId="478"/>
          <ac:grpSpMkLst>
            <pc:docMk/>
            <pc:sldMk cId="3305304939" sldId="263"/>
            <ac:grpSpMk id="45" creationId="{3A06A4E3-018E-4B6F-AD0A-DC685374BD69}"/>
          </ac:grpSpMkLst>
        </pc:grpChg>
        <pc:picChg chg="add mod modCrop">
          <ac:chgData name="Mujjabi, Christopher" userId="36f45741-75b2-4784-ab4f-89d61593cd31" providerId="ADAL" clId="{955CD4AF-030E-457C-AEE0-5F3338B927FA}" dt="2023-07-10T19:41:58.706" v="780" actId="1076"/>
          <ac:picMkLst>
            <pc:docMk/>
            <pc:sldMk cId="3305304939" sldId="263"/>
            <ac:picMk id="3" creationId="{425AAD25-7994-4740-8294-3A975A61FC18}"/>
          </ac:picMkLst>
        </pc:picChg>
        <pc:picChg chg="mod">
          <ac:chgData name="Mujjabi, Christopher" userId="36f45741-75b2-4784-ab4f-89d61593cd31" providerId="ADAL" clId="{955CD4AF-030E-457C-AEE0-5F3338B927FA}" dt="2023-07-10T20:21:40.450" v="1183" actId="1076"/>
          <ac:picMkLst>
            <pc:docMk/>
            <pc:sldMk cId="3305304939" sldId="263"/>
            <ac:picMk id="4" creationId="{507C6A66-D347-002B-81E2-1641A81389D4}"/>
          </ac:picMkLst>
        </pc:picChg>
        <pc:picChg chg="del">
          <ac:chgData name="Mujjabi, Christopher" userId="36f45741-75b2-4784-ab4f-89d61593cd31" providerId="ADAL" clId="{955CD4AF-030E-457C-AEE0-5F3338B927FA}" dt="2023-07-10T19:32:16.345" v="557" actId="478"/>
          <ac:picMkLst>
            <pc:docMk/>
            <pc:sldMk cId="3305304939" sldId="263"/>
            <ac:picMk id="5" creationId="{D6BBD925-6DBC-A0C9-10A6-123084A365A2}"/>
          </ac:picMkLst>
        </pc:picChg>
        <pc:picChg chg="add del mod">
          <ac:chgData name="Mujjabi, Christopher" userId="36f45741-75b2-4784-ab4f-89d61593cd31" providerId="ADAL" clId="{955CD4AF-030E-457C-AEE0-5F3338B927FA}" dt="2023-07-10T19:38:14.657" v="717" actId="478"/>
          <ac:picMkLst>
            <pc:docMk/>
            <pc:sldMk cId="3305304939" sldId="263"/>
            <ac:picMk id="6" creationId="{ED63F1C0-F719-4C9C-8629-7AF749BD5779}"/>
          </ac:picMkLst>
        </pc:picChg>
        <pc:picChg chg="add del mod modCrop">
          <ac:chgData name="Mujjabi, Christopher" userId="36f45741-75b2-4784-ab4f-89d61593cd31" providerId="ADAL" clId="{955CD4AF-030E-457C-AEE0-5F3338B927FA}" dt="2023-07-10T19:40:15.924" v="742" actId="478"/>
          <ac:picMkLst>
            <pc:docMk/>
            <pc:sldMk cId="3305304939" sldId="263"/>
            <ac:picMk id="7" creationId="{0DC93CE2-ADD1-46D3-9BD8-776D2EBFDF9C}"/>
          </ac:picMkLst>
        </pc:picChg>
        <pc:picChg chg="add mod modCrop">
          <ac:chgData name="Mujjabi, Christopher" userId="36f45741-75b2-4784-ab4f-89d61593cd31" providerId="ADAL" clId="{955CD4AF-030E-457C-AEE0-5F3338B927FA}" dt="2023-07-10T19:41:56.228" v="779" actId="1076"/>
          <ac:picMkLst>
            <pc:docMk/>
            <pc:sldMk cId="3305304939" sldId="263"/>
            <ac:picMk id="8" creationId="{E9B24CAD-8A0B-4C11-B4C6-A4F0A93DF0B5}"/>
          </ac:picMkLst>
        </pc:picChg>
        <pc:picChg chg="add mod modCrop">
          <ac:chgData name="Mujjabi, Christopher" userId="36f45741-75b2-4784-ab4f-89d61593cd31" providerId="ADAL" clId="{955CD4AF-030E-457C-AEE0-5F3338B927FA}" dt="2023-07-10T19:42:02.122" v="781" actId="1076"/>
          <ac:picMkLst>
            <pc:docMk/>
            <pc:sldMk cId="3305304939" sldId="263"/>
            <ac:picMk id="9" creationId="{6E6BD347-4811-4CA1-A2E3-08EB0A783F34}"/>
          </ac:picMkLst>
        </pc:picChg>
        <pc:picChg chg="add mod modCrop">
          <ac:chgData name="Mujjabi, Christopher" userId="36f45741-75b2-4784-ab4f-89d61593cd31" providerId="ADAL" clId="{955CD4AF-030E-457C-AEE0-5F3338B927FA}" dt="2023-07-10T20:20:59.456" v="1180" actId="1076"/>
          <ac:picMkLst>
            <pc:docMk/>
            <pc:sldMk cId="3305304939" sldId="263"/>
            <ac:picMk id="13" creationId="{DD511A29-EF93-41A6-BF34-FD94A23C504D}"/>
          </ac:picMkLst>
        </pc:picChg>
        <pc:picChg chg="add del mod">
          <ac:chgData name="Mujjabi, Christopher" userId="36f45741-75b2-4784-ab4f-89d61593cd31" providerId="ADAL" clId="{955CD4AF-030E-457C-AEE0-5F3338B927FA}" dt="2023-07-10T19:41:50.181" v="776" actId="478"/>
          <ac:picMkLst>
            <pc:docMk/>
            <pc:sldMk cId="3305304939" sldId="263"/>
            <ac:picMk id="17" creationId="{850D4549-99CF-4022-815A-CF141414BBAA}"/>
          </ac:picMkLst>
        </pc:picChg>
        <pc:picChg chg="add del mod">
          <ac:chgData name="Mujjabi, Christopher" userId="36f45741-75b2-4784-ab4f-89d61593cd31" providerId="ADAL" clId="{955CD4AF-030E-457C-AEE0-5F3338B927FA}" dt="2023-07-10T19:41:52.277" v="777" actId="478"/>
          <ac:picMkLst>
            <pc:docMk/>
            <pc:sldMk cId="3305304939" sldId="263"/>
            <ac:picMk id="18" creationId="{F0C77D43-D52F-405B-A2C3-1697535922E4}"/>
          </ac:picMkLst>
        </pc:picChg>
        <pc:picChg chg="del">
          <ac:chgData name="Mujjabi, Christopher" userId="36f45741-75b2-4784-ab4f-89d61593cd31" providerId="ADAL" clId="{955CD4AF-030E-457C-AEE0-5F3338B927FA}" dt="2023-07-10T19:32:13.946" v="556" actId="478"/>
          <ac:picMkLst>
            <pc:docMk/>
            <pc:sldMk cId="3305304939" sldId="263"/>
            <ac:picMk id="44" creationId="{3749651B-D33A-48B5-AD74-BE74CBE228A0}"/>
          </ac:picMkLst>
        </pc:picChg>
        <pc:cxnChg chg="add mod">
          <ac:chgData name="Mujjabi, Christopher" userId="36f45741-75b2-4784-ab4f-89d61593cd31" providerId="ADAL" clId="{955CD4AF-030E-457C-AEE0-5F3338B927FA}" dt="2023-07-10T20:23:37.210" v="1187" actId="1076"/>
          <ac:cxnSpMkLst>
            <pc:docMk/>
            <pc:sldMk cId="3305304939" sldId="263"/>
            <ac:cxnSpMk id="15" creationId="{C3A8849B-011C-4402-95B1-1FF556F65771}"/>
          </ac:cxnSpMkLst>
        </pc:cxnChg>
      </pc:sldChg>
      <pc:sldChg chg="ord">
        <pc:chgData name="Mujjabi, Christopher" userId="36f45741-75b2-4784-ab4f-89d61593cd31" providerId="ADAL" clId="{955CD4AF-030E-457C-AEE0-5F3338B927FA}" dt="2023-07-10T20:16:31.021" v="1057"/>
        <pc:sldMkLst>
          <pc:docMk/>
          <pc:sldMk cId="105017716" sldId="264"/>
        </pc:sldMkLst>
      </pc:sldChg>
      <pc:sldChg chg="addSp delSp modSp mod ord">
        <pc:chgData name="Mujjabi, Christopher" userId="36f45741-75b2-4784-ab4f-89d61593cd31" providerId="ADAL" clId="{955CD4AF-030E-457C-AEE0-5F3338B927FA}" dt="2023-07-10T21:02:16.793" v="1818" actId="12"/>
        <pc:sldMkLst>
          <pc:docMk/>
          <pc:sldMk cId="2630378552" sldId="265"/>
        </pc:sldMkLst>
        <pc:spChg chg="mod">
          <ac:chgData name="Mujjabi, Christopher" userId="36f45741-75b2-4784-ab4f-89d61593cd31" providerId="ADAL" clId="{955CD4AF-030E-457C-AEE0-5F3338B927FA}" dt="2023-07-10T20:58:00.968" v="1554" actId="20577"/>
          <ac:spMkLst>
            <pc:docMk/>
            <pc:sldMk cId="2630378552" sldId="265"/>
            <ac:spMk id="2" creationId="{B9357B5F-9A80-4CBA-952C-3F6EC758BDFE}"/>
          </ac:spMkLst>
        </pc:spChg>
        <pc:spChg chg="add mod">
          <ac:chgData name="Mujjabi, Christopher" userId="36f45741-75b2-4784-ab4f-89d61593cd31" providerId="ADAL" clId="{955CD4AF-030E-457C-AEE0-5F3338B927FA}" dt="2023-07-10T21:01:48.354" v="1784" actId="12"/>
          <ac:spMkLst>
            <pc:docMk/>
            <pc:sldMk cId="2630378552" sldId="265"/>
            <ac:spMk id="3" creationId="{BF7CD157-8759-4975-AE4E-EFE282AFE2CC}"/>
          </ac:spMkLst>
        </pc:spChg>
        <pc:spChg chg="add mod">
          <ac:chgData name="Mujjabi, Christopher" userId="36f45741-75b2-4784-ab4f-89d61593cd31" providerId="ADAL" clId="{955CD4AF-030E-457C-AEE0-5F3338B927FA}" dt="2023-07-10T21:02:16.793" v="1818" actId="12"/>
          <ac:spMkLst>
            <pc:docMk/>
            <pc:sldMk cId="2630378552" sldId="265"/>
            <ac:spMk id="8" creationId="{81A3E18D-42EF-4FCB-89EE-21825CD20491}"/>
          </ac:spMkLst>
        </pc:spChg>
        <pc:picChg chg="del">
          <ac:chgData name="Mujjabi, Christopher" userId="36f45741-75b2-4784-ab4f-89d61593cd31" providerId="ADAL" clId="{955CD4AF-030E-457C-AEE0-5F3338B927FA}" dt="2023-07-10T19:16:35.501" v="0" actId="478"/>
          <ac:picMkLst>
            <pc:docMk/>
            <pc:sldMk cId="2630378552" sldId="265"/>
            <ac:picMk id="5" creationId="{86BF02F7-58AB-4EAA-A14E-BFBE54A4CE6B}"/>
          </ac:picMkLst>
        </pc:picChg>
        <pc:picChg chg="mod">
          <ac:chgData name="Mujjabi, Christopher" userId="36f45741-75b2-4784-ab4f-89d61593cd31" providerId="ADAL" clId="{955CD4AF-030E-457C-AEE0-5F3338B927FA}" dt="2023-07-10T19:20:41.079" v="34" actId="1076"/>
          <ac:picMkLst>
            <pc:docMk/>
            <pc:sldMk cId="2630378552" sldId="265"/>
            <ac:picMk id="6" creationId="{2FA9B7C2-4831-4109-9BBE-66C2976D423C}"/>
          </ac:picMkLst>
        </pc:picChg>
        <pc:picChg chg="add mod">
          <ac:chgData name="Mujjabi, Christopher" userId="36f45741-75b2-4784-ab4f-89d61593cd31" providerId="ADAL" clId="{955CD4AF-030E-457C-AEE0-5F3338B927FA}" dt="2023-07-10T19:20:43.423" v="36" actId="1076"/>
          <ac:picMkLst>
            <pc:docMk/>
            <pc:sldMk cId="2630378552" sldId="265"/>
            <ac:picMk id="1026" creationId="{48FD94CF-7A07-4C54-8E18-6567DBBC3878}"/>
          </ac:picMkLst>
        </pc:picChg>
        <pc:picChg chg="add mod">
          <ac:chgData name="Mujjabi, Christopher" userId="36f45741-75b2-4784-ab4f-89d61593cd31" providerId="ADAL" clId="{955CD4AF-030E-457C-AEE0-5F3338B927FA}" dt="2023-07-10T19:20:42.135" v="35" actId="1076"/>
          <ac:picMkLst>
            <pc:docMk/>
            <pc:sldMk cId="2630378552" sldId="265"/>
            <ac:picMk id="1028" creationId="{D1948D1B-7F78-44E5-A543-0C20E70891D7}"/>
          </ac:picMkLst>
        </pc:picChg>
      </pc:sldChg>
      <pc:sldChg chg="addSp delSp modSp mod">
        <pc:chgData name="Mujjabi, Christopher" userId="36f45741-75b2-4784-ab4f-89d61593cd31" providerId="ADAL" clId="{955CD4AF-030E-457C-AEE0-5F3338B927FA}" dt="2023-07-10T20:04:32.045" v="1029" actId="20577"/>
        <pc:sldMkLst>
          <pc:docMk/>
          <pc:sldMk cId="2554190871" sldId="266"/>
        </pc:sldMkLst>
        <pc:spChg chg="mod">
          <ac:chgData name="Mujjabi, Christopher" userId="36f45741-75b2-4784-ab4f-89d61593cd31" providerId="ADAL" clId="{955CD4AF-030E-457C-AEE0-5F3338B927FA}" dt="2023-07-10T19:24:24.259" v="199" actId="1076"/>
          <ac:spMkLst>
            <pc:docMk/>
            <pc:sldMk cId="2554190871" sldId="266"/>
            <ac:spMk id="2" creationId="{B9357B5F-9A80-4CBA-952C-3F6EC758BDFE}"/>
          </ac:spMkLst>
        </pc:spChg>
        <pc:spChg chg="mod">
          <ac:chgData name="Mujjabi, Christopher" userId="36f45741-75b2-4784-ab4f-89d61593cd31" providerId="ADAL" clId="{955CD4AF-030E-457C-AEE0-5F3338B927FA}" dt="2023-07-10T20:04:32.045" v="1029" actId="20577"/>
          <ac:spMkLst>
            <pc:docMk/>
            <pc:sldMk cId="2554190871" sldId="266"/>
            <ac:spMk id="8" creationId="{6BE4AD4E-A080-4EBF-A729-F5ABD523AE1F}"/>
          </ac:spMkLst>
        </pc:spChg>
        <pc:grpChg chg="del">
          <ac:chgData name="Mujjabi, Christopher" userId="36f45741-75b2-4784-ab4f-89d61593cd31" providerId="ADAL" clId="{955CD4AF-030E-457C-AEE0-5F3338B927FA}" dt="2023-07-10T19:17:54.648" v="26" actId="478"/>
          <ac:grpSpMkLst>
            <pc:docMk/>
            <pc:sldMk cId="2554190871" sldId="266"/>
            <ac:grpSpMk id="11" creationId="{660ED46D-26F0-4865-93E9-1232ECB1FA29}"/>
          </ac:grpSpMkLst>
        </pc:grpChg>
        <pc:picChg chg="del">
          <ac:chgData name="Mujjabi, Christopher" userId="36f45741-75b2-4784-ab4f-89d61593cd31" providerId="ADAL" clId="{955CD4AF-030E-457C-AEE0-5F3338B927FA}" dt="2023-07-10T19:17:50.903" v="25" actId="478"/>
          <ac:picMkLst>
            <pc:docMk/>
            <pc:sldMk cId="2554190871" sldId="266"/>
            <ac:picMk id="3" creationId="{B88DB19F-1112-4765-B16B-B8577A34861D}"/>
          </ac:picMkLst>
        </pc:picChg>
        <pc:picChg chg="add del mod">
          <ac:chgData name="Mujjabi, Christopher" userId="36f45741-75b2-4784-ab4f-89d61593cd31" providerId="ADAL" clId="{955CD4AF-030E-457C-AEE0-5F3338B927FA}" dt="2023-07-10T19:21:07.802" v="40"/>
          <ac:picMkLst>
            <pc:docMk/>
            <pc:sldMk cId="2554190871" sldId="266"/>
            <ac:picMk id="4" creationId="{D2C15095-DDEC-4D1B-A7C4-0795A1366616}"/>
          </ac:picMkLst>
        </pc:picChg>
        <pc:picChg chg="add del mod modCrop">
          <ac:chgData name="Mujjabi, Christopher" userId="36f45741-75b2-4784-ab4f-89d61593cd31" providerId="ADAL" clId="{955CD4AF-030E-457C-AEE0-5F3338B927FA}" dt="2023-07-10T20:01:05.531" v="976" actId="478"/>
          <ac:picMkLst>
            <pc:docMk/>
            <pc:sldMk cId="2554190871" sldId="266"/>
            <ac:picMk id="5" creationId="{1A0CBE36-C2BE-43FB-AF3A-7759B7FA6469}"/>
          </ac:picMkLst>
        </pc:picChg>
        <pc:picChg chg="add mod">
          <ac:chgData name="Mujjabi, Christopher" userId="36f45741-75b2-4784-ab4f-89d61593cd31" providerId="ADAL" clId="{955CD4AF-030E-457C-AEE0-5F3338B927FA}" dt="2023-07-10T20:04:24.733" v="1020" actId="1037"/>
          <ac:picMkLst>
            <pc:docMk/>
            <pc:sldMk cId="2554190871" sldId="266"/>
            <ac:picMk id="7" creationId="{02548591-C20D-4EB5-9302-F5B9CAEDBE8E}"/>
          </ac:picMkLst>
        </pc:picChg>
        <pc:picChg chg="del">
          <ac:chgData name="Mujjabi, Christopher" userId="36f45741-75b2-4784-ab4f-89d61593cd31" providerId="ADAL" clId="{955CD4AF-030E-457C-AEE0-5F3338B927FA}" dt="2023-07-10T19:17:56.472" v="27" actId="478"/>
          <ac:picMkLst>
            <pc:docMk/>
            <pc:sldMk cId="2554190871" sldId="266"/>
            <ac:picMk id="12" creationId="{B17A421D-D24B-4D61-9199-A2A925EFA226}"/>
          </ac:picMkLst>
        </pc:picChg>
        <pc:picChg chg="add mod">
          <ac:chgData name="Mujjabi, Christopher" userId="36f45741-75b2-4784-ab4f-89d61593cd31" providerId="ADAL" clId="{955CD4AF-030E-457C-AEE0-5F3338B927FA}" dt="2023-07-10T20:03:48.209" v="1012" actId="14100"/>
          <ac:picMkLst>
            <pc:docMk/>
            <pc:sldMk cId="2554190871" sldId="266"/>
            <ac:picMk id="13" creationId="{34495E9D-720D-4C6C-97C0-808C4DD28B91}"/>
          </ac:picMkLst>
        </pc:picChg>
        <pc:picChg chg="add mod modCrop">
          <ac:chgData name="Mujjabi, Christopher" userId="36f45741-75b2-4784-ab4f-89d61593cd31" providerId="ADAL" clId="{955CD4AF-030E-457C-AEE0-5F3338B927FA}" dt="2023-07-10T20:03:51.920" v="1013" actId="14100"/>
          <ac:picMkLst>
            <pc:docMk/>
            <pc:sldMk cId="2554190871" sldId="266"/>
            <ac:picMk id="14" creationId="{5C8FC511-20D6-4866-8C8E-4FBD38A57C56}"/>
          </ac:picMkLst>
        </pc:picChg>
        <pc:picChg chg="add del mod">
          <ac:chgData name="Mujjabi, Christopher" userId="36f45741-75b2-4784-ab4f-89d61593cd31" providerId="ADAL" clId="{955CD4AF-030E-457C-AEE0-5F3338B927FA}" dt="2023-07-10T20:02:09.245" v="985" actId="478"/>
          <ac:picMkLst>
            <pc:docMk/>
            <pc:sldMk cId="2554190871" sldId="266"/>
            <ac:picMk id="15" creationId="{AAD151AD-DE27-4F10-96D7-42EF0B8141DB}"/>
          </ac:picMkLst>
        </pc:picChg>
        <pc:picChg chg="add del mod">
          <ac:chgData name="Mujjabi, Christopher" userId="36f45741-75b2-4784-ab4f-89d61593cd31" providerId="ADAL" clId="{955CD4AF-030E-457C-AEE0-5F3338B927FA}" dt="2023-07-10T19:21:44.526" v="52" actId="478"/>
          <ac:picMkLst>
            <pc:docMk/>
            <pc:sldMk cId="2554190871" sldId="266"/>
            <ac:picMk id="16" creationId="{D9B5BBC6-3C2D-4CBD-B2A8-B71E89F455C5}"/>
          </ac:picMkLst>
        </pc:picChg>
        <pc:picChg chg="add del mod">
          <ac:chgData name="Mujjabi, Christopher" userId="36f45741-75b2-4784-ab4f-89d61593cd31" providerId="ADAL" clId="{955CD4AF-030E-457C-AEE0-5F3338B927FA}" dt="2023-07-10T19:18:57.489" v="31"/>
          <ac:picMkLst>
            <pc:docMk/>
            <pc:sldMk cId="2554190871" sldId="266"/>
            <ac:picMk id="2050" creationId="{23D8D823-AF54-4CD5-B296-A1C3335D1C98}"/>
          </ac:picMkLst>
        </pc:picChg>
        <pc:picChg chg="add del mod">
          <ac:chgData name="Mujjabi, Christopher" userId="36f45741-75b2-4784-ab4f-89d61593cd31" providerId="ADAL" clId="{955CD4AF-030E-457C-AEE0-5F3338B927FA}" dt="2023-07-10T19:18:57.489" v="31"/>
          <ac:picMkLst>
            <pc:docMk/>
            <pc:sldMk cId="2554190871" sldId="266"/>
            <ac:picMk id="2051" creationId="{FDA6051D-F251-4F3F-8D9B-FE6EBD9D1337}"/>
          </ac:picMkLst>
        </pc:picChg>
        <pc:picChg chg="add del mod">
          <ac:chgData name="Mujjabi, Christopher" userId="36f45741-75b2-4784-ab4f-89d61593cd31" providerId="ADAL" clId="{955CD4AF-030E-457C-AEE0-5F3338B927FA}" dt="2023-07-10T19:18:57.489" v="31"/>
          <ac:picMkLst>
            <pc:docMk/>
            <pc:sldMk cId="2554190871" sldId="266"/>
            <ac:picMk id="2052" creationId="{DECCA43C-0C7B-4484-BF96-6FC02638409A}"/>
          </ac:picMkLst>
        </pc:picChg>
        <pc:picChg chg="add del mod">
          <ac:chgData name="Mujjabi, Christopher" userId="36f45741-75b2-4784-ab4f-89d61593cd31" providerId="ADAL" clId="{955CD4AF-030E-457C-AEE0-5F3338B927FA}" dt="2023-07-10T19:18:57.489" v="31"/>
          <ac:picMkLst>
            <pc:docMk/>
            <pc:sldMk cId="2554190871" sldId="266"/>
            <ac:picMk id="2053" creationId="{4A8CBA66-9D00-4AA1-9BF7-AFF9EDE79F09}"/>
          </ac:picMkLst>
        </pc:picChg>
      </pc:sldChg>
      <pc:sldChg chg="delSp modSp mod">
        <pc:chgData name="Mujjabi, Christopher" userId="36f45741-75b2-4784-ab4f-89d61593cd31" providerId="ADAL" clId="{955CD4AF-030E-457C-AEE0-5F3338B927FA}" dt="2023-07-10T20:46:20.973" v="1391" actId="1076"/>
        <pc:sldMkLst>
          <pc:docMk/>
          <pc:sldMk cId="3087922673" sldId="267"/>
        </pc:sldMkLst>
        <pc:spChg chg="del">
          <ac:chgData name="Mujjabi, Christopher" userId="36f45741-75b2-4784-ab4f-89d61593cd31" providerId="ADAL" clId="{955CD4AF-030E-457C-AEE0-5F3338B927FA}" dt="2023-07-10T19:57:06.982" v="956" actId="478"/>
          <ac:spMkLst>
            <pc:docMk/>
            <pc:sldMk cId="3087922673" sldId="267"/>
            <ac:spMk id="2" creationId="{B9357B5F-9A80-4CBA-952C-3F6EC758BDFE}"/>
          </ac:spMkLst>
        </pc:spChg>
        <pc:spChg chg="mod">
          <ac:chgData name="Mujjabi, Christopher" userId="36f45741-75b2-4784-ab4f-89d61593cd31" providerId="ADAL" clId="{955CD4AF-030E-457C-AEE0-5F3338B927FA}" dt="2023-07-10T19:57:09.994" v="957" actId="1076"/>
          <ac:spMkLst>
            <pc:docMk/>
            <pc:sldMk cId="3087922673" sldId="267"/>
            <ac:spMk id="3" creationId="{4502A804-E818-40C2-B543-DF678585ABD6}"/>
          </ac:spMkLst>
        </pc:spChg>
        <pc:spChg chg="del">
          <ac:chgData name="Mujjabi, Christopher" userId="36f45741-75b2-4784-ab4f-89d61593cd31" providerId="ADAL" clId="{955CD4AF-030E-457C-AEE0-5F3338B927FA}" dt="2023-07-10T19:56:58.534" v="952" actId="478"/>
          <ac:spMkLst>
            <pc:docMk/>
            <pc:sldMk cId="3087922673" sldId="267"/>
            <ac:spMk id="8" creationId="{8B7E4A92-E592-4893-B3B6-BA8EDC23E464}"/>
          </ac:spMkLst>
        </pc:spChg>
        <pc:picChg chg="mod">
          <ac:chgData name="Mujjabi, Christopher" userId="36f45741-75b2-4784-ab4f-89d61593cd31" providerId="ADAL" clId="{955CD4AF-030E-457C-AEE0-5F3338B927FA}" dt="2023-07-10T20:46:20.973" v="1391" actId="1076"/>
          <ac:picMkLst>
            <pc:docMk/>
            <pc:sldMk cId="3087922673" sldId="267"/>
            <ac:picMk id="6" creationId="{5DD9F258-B827-4D21-8842-E84AD12D3470}"/>
          </ac:picMkLst>
        </pc:picChg>
        <pc:picChg chg="del">
          <ac:chgData name="Mujjabi, Christopher" userId="36f45741-75b2-4784-ab4f-89d61593cd31" providerId="ADAL" clId="{955CD4AF-030E-457C-AEE0-5F3338B927FA}" dt="2023-07-10T19:56:55.653" v="951" actId="478"/>
          <ac:picMkLst>
            <pc:docMk/>
            <pc:sldMk cId="3087922673" sldId="267"/>
            <ac:picMk id="7" creationId="{5F1D1B72-F8B2-44F1-8F49-B4DE27D10895}"/>
          </ac:picMkLst>
        </pc:picChg>
        <pc:cxnChg chg="del">
          <ac:chgData name="Mujjabi, Christopher" userId="36f45741-75b2-4784-ab4f-89d61593cd31" providerId="ADAL" clId="{955CD4AF-030E-457C-AEE0-5F3338B927FA}" dt="2023-07-10T19:57:00.539" v="953" actId="478"/>
          <ac:cxnSpMkLst>
            <pc:docMk/>
            <pc:sldMk cId="3087922673" sldId="267"/>
            <ac:cxnSpMk id="5" creationId="{1B2A1DD8-E4E0-4F97-AB83-AE0F7B8A8125}"/>
          </ac:cxnSpMkLst>
        </pc:cxnChg>
      </pc:sldChg>
      <pc:sldChg chg="addSp modSp mod">
        <pc:chgData name="Mujjabi, Christopher" userId="36f45741-75b2-4784-ab4f-89d61593cd31" providerId="ADAL" clId="{955CD4AF-030E-457C-AEE0-5F3338B927FA}" dt="2023-07-10T19:58:58.649" v="975" actId="20577"/>
        <pc:sldMkLst>
          <pc:docMk/>
          <pc:sldMk cId="3799295627" sldId="268"/>
        </pc:sldMkLst>
        <pc:spChg chg="mod">
          <ac:chgData name="Mujjabi, Christopher" userId="36f45741-75b2-4784-ab4f-89d61593cd31" providerId="ADAL" clId="{955CD4AF-030E-457C-AEE0-5F3338B927FA}" dt="2023-07-10T19:58:58.649" v="975" actId="20577"/>
          <ac:spMkLst>
            <pc:docMk/>
            <pc:sldMk cId="3799295627" sldId="268"/>
            <ac:spMk id="3" creationId="{A638CFDD-B188-41CB-86FD-81646C0A1236}"/>
          </ac:spMkLst>
        </pc:spChg>
        <pc:spChg chg="mod">
          <ac:chgData name="Mujjabi, Christopher" userId="36f45741-75b2-4784-ab4f-89d61593cd31" providerId="ADAL" clId="{955CD4AF-030E-457C-AEE0-5F3338B927FA}" dt="2023-07-10T19:58:43.548" v="971" actId="1076"/>
          <ac:spMkLst>
            <pc:docMk/>
            <pc:sldMk cId="3799295627" sldId="268"/>
            <ac:spMk id="4" creationId="{7E58E686-2D99-4962-A404-C057D9EDCC2A}"/>
          </ac:spMkLst>
        </pc:spChg>
        <pc:picChg chg="add mod modCrop">
          <ac:chgData name="Mujjabi, Christopher" userId="36f45741-75b2-4784-ab4f-89d61593cd31" providerId="ADAL" clId="{955CD4AF-030E-457C-AEE0-5F3338B927FA}" dt="2023-07-10T19:58:50.348" v="974" actId="1076"/>
          <ac:picMkLst>
            <pc:docMk/>
            <pc:sldMk cId="3799295627" sldId="268"/>
            <ac:picMk id="2" creationId="{4CBD7CE3-6DB6-4126-BAA9-0EEFEE80B426}"/>
          </ac:picMkLst>
        </pc:picChg>
      </pc:sldChg>
      <pc:sldChg chg="addSp delSp modSp add mod ord">
        <pc:chgData name="Mujjabi, Christopher" userId="36f45741-75b2-4784-ab4f-89d61593cd31" providerId="ADAL" clId="{955CD4AF-030E-457C-AEE0-5F3338B927FA}" dt="2023-07-10T20:16:00.284" v="1055" actId="1076"/>
        <pc:sldMkLst>
          <pc:docMk/>
          <pc:sldMk cId="1146538984" sldId="269"/>
        </pc:sldMkLst>
        <pc:spChg chg="mod">
          <ac:chgData name="Mujjabi, Christopher" userId="36f45741-75b2-4784-ab4f-89d61593cd31" providerId="ADAL" clId="{955CD4AF-030E-457C-AEE0-5F3338B927FA}" dt="2023-07-10T20:15:52.331" v="1054" actId="1076"/>
          <ac:spMkLst>
            <pc:docMk/>
            <pc:sldMk cId="1146538984" sldId="269"/>
            <ac:spMk id="8" creationId="{6BE4AD4E-A080-4EBF-A729-F5ABD523AE1F}"/>
          </ac:spMkLst>
        </pc:spChg>
        <pc:picChg chg="add mod">
          <ac:chgData name="Mujjabi, Christopher" userId="36f45741-75b2-4784-ab4f-89d61593cd31" providerId="ADAL" clId="{955CD4AF-030E-457C-AEE0-5F3338B927FA}" dt="2023-07-10T20:16:00.284" v="1055" actId="1076"/>
          <ac:picMkLst>
            <pc:docMk/>
            <pc:sldMk cId="1146538984" sldId="269"/>
            <ac:picMk id="3" creationId="{202A9910-3158-487D-A1DC-F5EAF98106C0}"/>
          </ac:picMkLst>
        </pc:picChg>
        <pc:picChg chg="add del mod">
          <ac:chgData name="Mujjabi, Christopher" userId="36f45741-75b2-4784-ab4f-89d61593cd31" providerId="ADAL" clId="{955CD4AF-030E-457C-AEE0-5F3338B927FA}" dt="2023-07-10T20:15:18.152" v="1040" actId="478"/>
          <ac:picMkLst>
            <pc:docMk/>
            <pc:sldMk cId="1146538984" sldId="269"/>
            <ac:picMk id="4" creationId="{DA020213-906E-45B6-89D7-BD6BC99348A7}"/>
          </ac:picMkLst>
        </pc:picChg>
        <pc:picChg chg="del">
          <ac:chgData name="Mujjabi, Christopher" userId="36f45741-75b2-4784-ab4f-89d61593cd31" providerId="ADAL" clId="{955CD4AF-030E-457C-AEE0-5F3338B927FA}" dt="2023-07-10T19:24:49.008" v="203" actId="478"/>
          <ac:picMkLst>
            <pc:docMk/>
            <pc:sldMk cId="1146538984" sldId="269"/>
            <ac:picMk id="5" creationId="{1A0CBE36-C2BE-43FB-AF3A-7759B7FA6469}"/>
          </ac:picMkLst>
        </pc:picChg>
        <pc:picChg chg="del">
          <ac:chgData name="Mujjabi, Christopher" userId="36f45741-75b2-4784-ab4f-89d61593cd31" providerId="ADAL" clId="{955CD4AF-030E-457C-AEE0-5F3338B927FA}" dt="2023-07-10T19:24:46.117" v="202" actId="478"/>
          <ac:picMkLst>
            <pc:docMk/>
            <pc:sldMk cId="1146538984" sldId="269"/>
            <ac:picMk id="14" creationId="{5C8FC511-20D6-4866-8C8E-4FBD38A57C56}"/>
          </ac:picMkLst>
        </pc:picChg>
        <pc:picChg chg="del">
          <ac:chgData name="Mujjabi, Christopher" userId="36f45741-75b2-4784-ab4f-89d61593cd31" providerId="ADAL" clId="{955CD4AF-030E-457C-AEE0-5F3338B927FA}" dt="2023-07-10T19:24:44.649" v="201" actId="478"/>
          <ac:picMkLst>
            <pc:docMk/>
            <pc:sldMk cId="1146538984" sldId="269"/>
            <ac:picMk id="15" creationId="{AAD151AD-DE27-4F10-96D7-42EF0B8141DB}"/>
          </ac:picMkLst>
        </pc:picChg>
        <pc:picChg chg="add mod">
          <ac:chgData name="Mujjabi, Christopher" userId="36f45741-75b2-4784-ab4f-89d61593cd31" providerId="ADAL" clId="{955CD4AF-030E-457C-AEE0-5F3338B927FA}" dt="2023-07-10T20:15:46.917" v="1052" actId="732"/>
          <ac:picMkLst>
            <pc:docMk/>
            <pc:sldMk cId="1146538984" sldId="269"/>
            <ac:picMk id="3074" creationId="{57210288-B65F-4CDA-98C9-356FE119B237}"/>
          </ac:picMkLst>
        </pc:picChg>
      </pc:sldChg>
      <pc:sldChg chg="addSp delSp modSp new mod ord setBg">
        <pc:chgData name="Mujjabi, Christopher" userId="36f45741-75b2-4784-ab4f-89d61593cd31" providerId="ADAL" clId="{955CD4AF-030E-457C-AEE0-5F3338B927FA}" dt="2023-07-10T20:41:10.162" v="1381"/>
        <pc:sldMkLst>
          <pc:docMk/>
          <pc:sldMk cId="3414318394" sldId="270"/>
        </pc:sldMkLst>
        <pc:spChg chg="add mod ord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3" creationId="{10FD5713-6573-433D-812C-A2131FC3BEF2}"/>
          </ac:spMkLst>
        </pc:spChg>
        <pc:spChg chg="add mod ord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4" creationId="{C2CC655D-9112-427E-9820-FB4BAC264A0A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12" creationId="{231BF440-39FA-4087-84CC-2EEC0BBDAF29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14" creationId="{F04E4CBA-303B-48BD-8451-C2701CB0EEBF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16" creationId="{F6CA58B3-AFCC-4A40-9882-50D5080879B0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18" creationId="{75C56826-D4E5-42ED-8529-079651CB3005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20" creationId="{82095FCE-EF05-4443-B97A-85DEE3A5CA17}"/>
          </ac:spMkLst>
        </pc:spChg>
        <pc:spChg chg="add del">
          <ac:chgData name="Mujjabi, Christopher" userId="36f45741-75b2-4784-ab4f-89d61593cd31" providerId="ADAL" clId="{955CD4AF-030E-457C-AEE0-5F3338B927FA}" dt="2023-07-10T20:40:55.110" v="1379" actId="26606"/>
          <ac:spMkLst>
            <pc:docMk/>
            <pc:sldMk cId="3414318394" sldId="270"/>
            <ac:spMk id="22" creationId="{CA00AE6B-AA30-4CF8-BA6F-339B780AD76C}"/>
          </ac:spMkLst>
        </pc:spChg>
        <pc:picChg chg="add mod">
          <ac:chgData name="Mujjabi, Christopher" userId="36f45741-75b2-4784-ab4f-89d61593cd31" providerId="ADAL" clId="{955CD4AF-030E-457C-AEE0-5F3338B927FA}" dt="2023-07-10T20:40:55.110" v="1379" actId="26606"/>
          <ac:picMkLst>
            <pc:docMk/>
            <pc:sldMk cId="3414318394" sldId="270"/>
            <ac:picMk id="5" creationId="{B5D31D34-EF3F-4A0E-97BF-F48EBBA24DFC}"/>
          </ac:picMkLst>
        </pc:picChg>
        <pc:picChg chg="add del mod">
          <ac:chgData name="Mujjabi, Christopher" userId="36f45741-75b2-4784-ab4f-89d61593cd31" providerId="ADAL" clId="{955CD4AF-030E-457C-AEE0-5F3338B927FA}" dt="2023-07-10T20:38:53.274" v="1359" actId="478"/>
          <ac:picMkLst>
            <pc:docMk/>
            <pc:sldMk cId="3414318394" sldId="270"/>
            <ac:picMk id="6" creationId="{5B9DCB7A-2C54-47E3-B04C-986BC6DE399A}"/>
          </ac:picMkLst>
        </pc:picChg>
        <pc:picChg chg="add mod modCrop">
          <ac:chgData name="Mujjabi, Christopher" userId="36f45741-75b2-4784-ab4f-89d61593cd31" providerId="ADAL" clId="{955CD4AF-030E-457C-AEE0-5F3338B927FA}" dt="2023-07-10T20:40:55.110" v="1379" actId="26606"/>
          <ac:picMkLst>
            <pc:docMk/>
            <pc:sldMk cId="3414318394" sldId="270"/>
            <ac:picMk id="7" creationId="{22375680-EDA1-4DA8-B70C-B43B7DEAC2F9}"/>
          </ac:picMkLst>
        </pc:picChg>
      </pc:sldChg>
      <pc:sldChg chg="addSp modSp add mod">
        <pc:chgData name="Mujjabi, Christopher" userId="36f45741-75b2-4784-ab4f-89d61593cd31" providerId="ADAL" clId="{955CD4AF-030E-457C-AEE0-5F3338B927FA}" dt="2023-07-10T20:48:18.045" v="1498" actId="1076"/>
        <pc:sldMkLst>
          <pc:docMk/>
          <pc:sldMk cId="306372706" sldId="290"/>
        </pc:sldMkLst>
        <pc:spChg chg="mod">
          <ac:chgData name="Mujjabi, Christopher" userId="36f45741-75b2-4784-ab4f-89d61593cd31" providerId="ADAL" clId="{955CD4AF-030E-457C-AEE0-5F3338B927FA}" dt="2023-07-10T20:47:55.037" v="1492" actId="1076"/>
          <ac:spMkLst>
            <pc:docMk/>
            <pc:sldMk cId="306372706" sldId="290"/>
            <ac:spMk id="2" creationId="{846AB8FF-098D-D5D3-1664-699DF4B77823}"/>
          </ac:spMkLst>
        </pc:spChg>
        <pc:spChg chg="add mod">
          <ac:chgData name="Mujjabi, Christopher" userId="36f45741-75b2-4784-ab4f-89d61593cd31" providerId="ADAL" clId="{955CD4AF-030E-457C-AEE0-5F3338B927FA}" dt="2023-07-10T20:47:51.410" v="1491" actId="20577"/>
          <ac:spMkLst>
            <pc:docMk/>
            <pc:sldMk cId="306372706" sldId="290"/>
            <ac:spMk id="5" creationId="{988C7EE3-8453-4C90-89C1-8BE8FB3EB89F}"/>
          </ac:spMkLst>
        </pc:spChg>
        <pc:spChg chg="add mod">
          <ac:chgData name="Mujjabi, Christopher" userId="36f45741-75b2-4784-ab4f-89d61593cd31" providerId="ADAL" clId="{955CD4AF-030E-457C-AEE0-5F3338B927FA}" dt="2023-07-10T20:48:18.045" v="1498" actId="1076"/>
          <ac:spMkLst>
            <pc:docMk/>
            <pc:sldMk cId="306372706" sldId="290"/>
            <ac:spMk id="6" creationId="{AEEE6D66-F854-4175-A9F7-ADD9D822B60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9D01-B4C0-4213-BCA8-83129B48A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1BA19-237B-411C-B194-FADA5914B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5876C-910F-4960-ACB7-830830B0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E6E6-0FE5-4B06-A498-9F605F77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390C0-EEAF-466D-9034-9619F10E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4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860-1EEC-460F-B729-D01B70FC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E57AD-2058-442E-81A4-85B90EA3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81BA-1E27-4EB1-A41E-01B7BC14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4C70-C0D1-4D12-ABF7-6D900E70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9C6A-7068-4F49-A8F6-4371DD6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0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87D87-3C57-4352-AB46-5D2FA0123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FA2A-F759-488F-B736-DF81F9C0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2AF7E-6034-48A8-82B1-B7032959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AD5F8-2201-4990-8BC3-A19BF42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533E-5F5D-4702-B3F0-0673D4DF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7769-B201-4CB0-AB57-2178381FF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F4557-7909-4740-9E80-C7C4B82F7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3E9AB-5B8E-4B66-8EE1-0460ED01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9233B-3019-4C4B-81DF-6C4359BE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AA77-7472-4681-A661-BE81E9B4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EDE9-D07F-4F21-A5E7-D8AE592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8E31-C556-4728-AAFD-A8C02E3B6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C34ED-A9E2-4297-9052-C4363B13D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DBCA7-0F01-4ED7-A05B-977DAF1B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9B8B3-700F-4BDA-9600-D48EB106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71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8AE4-64D5-4CF6-89A1-D5D772EE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7B3B8-1023-493D-A38B-1E00AFD67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B8F07-9BD8-432C-A936-7A27AD8C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0B2D5-74AB-443D-9627-35604B78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90570-F706-4A74-BE13-29949E15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00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02D4-87AB-4737-9DC5-85A54E85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C5E8-1E67-4A00-9841-0DEB5E579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26A92-A95A-400C-9A85-DEBD275CA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CDCB-B520-49CE-9195-60CB09E8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937E7-5F0F-4A11-80ED-323CEEA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B383F-C820-43DB-AB6E-05A03F05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22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F3200-4489-461A-87D9-93478A5F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FD488-B266-4640-875B-0E91CCE91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5F1CE-691F-4246-AFEA-E8FA3B3AC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EBDB3-780C-4DFC-988E-D0A8C8A3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360D95-10C2-4D0E-AA0B-A687EF279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1EE7C-89C1-4CD5-88EA-D29416F6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B7F87-747C-420C-AC54-566A73D75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2001C-3248-4BF5-B045-DD4A6F01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7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3D91-F821-4CE4-A55C-2AA9536A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580D0-05F8-4837-B59E-F36F4337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29A6E-0924-4B5D-9668-0E12386C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32D44-60DB-4A44-8350-1D5EC097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74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5756B-2E5E-45E4-B678-06A533965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545C5-2A25-427F-BBE7-99A1D574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ADDE4-A104-44CC-9563-BE120A8F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60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C284-1B6B-4611-B918-B4636704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38AA-5624-4B4C-98CC-AB45FAEB9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71083-42DE-4E0A-8D68-7A5F62DB9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87EC3-1A46-4CAE-A599-D20C369A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6F319-6574-4FC9-8122-12DFACA0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029BF-EA0A-44B0-8567-8E0E2EF2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4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6379-8F40-4B0C-B0EA-DD0EE734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9326-2B83-4CF7-A7D4-00A97E72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10B4-0675-425D-9DBB-19EE336B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D951B-57EB-4EE1-8360-587FF6CB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B771-759D-44FF-BAB4-2C62B7D7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57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18E7-F484-4939-890D-84A78578C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6DF55E-1174-4C81-A1EC-D8C502D0E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1E63F-0D96-4387-8261-9CD451764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ECD50-326E-4AC4-A4A6-B07E592F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93F0D-8CDF-4BD6-9609-C4EAFE16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37804-E760-4EFC-8BC3-B30EB10D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63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FA8F8-3786-406E-91E7-5D1144DB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F5047-FEFC-4572-B26A-0C97238B1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6502B-E5DE-4F24-A585-CB2D69C4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99FD9-75CA-4CA3-8F25-E7757BD1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76488-EF52-4A4D-933F-7EC4EB12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96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0D8254-F3E2-498A-AAD9-032795DBB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72E05-1B41-4093-8B7D-3584338EA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1E1AD-78D5-46D3-8911-06553C06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C89D5-48BD-43E3-B028-6375F07F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E5B53-7EB5-414F-AA0A-E35BA706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0A0F-230E-41B9-9C6F-DEE4742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D58D6-B383-4883-B87C-95CB648F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EF321-7B74-4857-A08F-E1B9D5BE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8E57-BD9C-4AEF-BFA1-119E9B66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DC3D-7A63-4492-BC78-BB29464A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FCCF-ECC4-4413-870C-E4B726F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C8F3F-189A-4F27-BF75-05B9DA81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056A-CF13-4F05-AF49-9C5CCFC68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E8DBD-7AC3-402C-864C-CD2EB5DB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F8BC6-7F6F-4F84-A214-56D35FD7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4F69D-4C1E-46A3-A326-44512F8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2E57-12B7-41E5-B416-EDF64DB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28E6-219A-46F5-AF3B-E45530FB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63FC7-D1CD-42BF-93B0-299B74ED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2930B-E257-4DF8-831D-5A3D46618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8C727-82D8-4A9D-88D4-12F3CB682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E3777-A962-4A55-8E99-4BFA3A97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12C63-3C72-4779-8026-7F2737D1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3A6B0A-F8E4-4533-B048-D00B3091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6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8DBD-EF7F-4D44-B16C-5FD47C48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9C0B4-05C5-4B0E-BB53-4B5074CC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5398E-4828-4780-A55F-3FA6159B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03143-C8DA-418D-A868-65569475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9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0E125-7332-421E-917B-6E755F72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42045-3FC1-41B8-AA56-68DE11CB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8764-B3F7-4465-BDAA-9B912D3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75C3-F380-4BA6-86E6-8D3FEBC1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0842C-A717-432B-8AC8-1CAB06EB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E9386-9E31-44A9-B959-22EAE7D2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26F2A-CEBA-4697-A38A-F47F0FBE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C1E7F-07F9-484F-B487-5EC86095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B28E9-E220-4FC4-A1ED-5B7D2447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B8AD-74D7-44B8-9E90-58D4FA81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C5F5AF-8D96-4FA4-83B3-253F53342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49225-C6DE-4528-8D92-756580F45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DD0B7-265B-42EA-883F-180A8968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BA6E2-2C2F-453F-A006-7759BC09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177E3-8E26-4B88-9377-658DDBF1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2F8C3-770C-45DB-9B4F-FB389B9F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6250-DFF4-4439-9580-C598C8023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4AD7C-FE8A-4DF0-BE6C-CAD5E2CF8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1B48A-B7BA-4FC5-8191-262C0D604F46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42A4-917F-4D15-8628-6BD2082E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5DD3-A9BA-4CD4-BDB4-523527D12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76BD9D-A33C-452A-BD2D-F68AE18D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FF294-12DE-4443-86C3-D1CD0E241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254EF-CAB5-434C-AF65-7B4B1700F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E0B87-9CE3-409F-BDA3-2A7230BBD6C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62A1E-AEB9-44F2-97ED-0B29A0C8B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BAA6-C8F2-40E3-8511-33F5F20AF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2F829-D292-4704-B09B-95B231DC5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AB0D-5820-471C-BA7E-D451EE459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724" y="190501"/>
            <a:ext cx="9763125" cy="1919288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dirty="0"/>
              <a:t>Discovering STEM in ACES Program (DSAP)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40ABC-7E41-45BB-AE5B-B9A85DD14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9456" y="5551487"/>
            <a:ext cx="4481511" cy="550271"/>
          </a:xfrm>
        </p:spPr>
        <p:txBody>
          <a:bodyPr>
            <a:normAutofit/>
          </a:bodyPr>
          <a:lstStyle/>
          <a:p>
            <a:r>
              <a:rPr lang="en-US" sz="2800" dirty="0"/>
              <a:t>Mentor: Chris Mujjabi</a:t>
            </a:r>
          </a:p>
        </p:txBody>
      </p:sp>
      <p:pic>
        <p:nvPicPr>
          <p:cNvPr id="1026" name="Picture 2" descr="Plant Sciences Symposium">
            <a:extLst>
              <a:ext uri="{FF2B5EF4-FFF2-40B4-BE49-F238E27FC236}">
                <a16:creationId xmlns:a16="http://schemas.microsoft.com/office/drawing/2014/main" id="{9C8468F3-C95B-492E-A967-098E04424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" r="42281" b="38522"/>
          <a:stretch/>
        </p:blipFill>
        <p:spPr bwMode="auto">
          <a:xfrm>
            <a:off x="1228723" y="2308225"/>
            <a:ext cx="6331351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ADB3C-9E0E-4F85-B20D-56737F68C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1" b="16955"/>
          <a:stretch/>
        </p:blipFill>
        <p:spPr>
          <a:xfrm>
            <a:off x="7648575" y="2308226"/>
            <a:ext cx="334327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012352" y="10781"/>
            <a:ext cx="698526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Introduction to Doubled haploid technique in corn breeding (Speed Breeding)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C6A66-D347-002B-81E2-1641A813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01" y="872506"/>
            <a:ext cx="4846415" cy="4048849"/>
          </a:xfrm>
          <a:prstGeom prst="rect">
            <a:avLst/>
          </a:prstGeom>
        </p:spPr>
      </p:pic>
      <p:pic>
        <p:nvPicPr>
          <p:cNvPr id="9" name="Google Shape;1398;p66">
            <a:extLst>
              <a:ext uri="{FF2B5EF4-FFF2-40B4-BE49-F238E27FC236}">
                <a16:creationId xmlns:a16="http://schemas.microsoft.com/office/drawing/2014/main" id="{6E6BD347-4811-4CA1-A2E3-08EB0A783F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416" b="43237"/>
          <a:stretch/>
        </p:blipFill>
        <p:spPr>
          <a:xfrm>
            <a:off x="6416590" y="4741532"/>
            <a:ext cx="5487738" cy="152590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401;p66">
            <a:extLst>
              <a:ext uri="{FF2B5EF4-FFF2-40B4-BE49-F238E27FC236}">
                <a16:creationId xmlns:a16="http://schemas.microsoft.com/office/drawing/2014/main" id="{C5EAF5D6-34E3-48A9-94B1-357AE93AFD6D}"/>
              </a:ext>
            </a:extLst>
          </p:cNvPr>
          <p:cNvSpPr txBox="1"/>
          <p:nvPr/>
        </p:nvSpPr>
        <p:spPr>
          <a:xfrm>
            <a:off x="6558105" y="6307503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Diploid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402;p66">
            <a:extLst>
              <a:ext uri="{FF2B5EF4-FFF2-40B4-BE49-F238E27FC236}">
                <a16:creationId xmlns:a16="http://schemas.microsoft.com/office/drawing/2014/main" id="{EAA0013F-3309-4047-B82E-01871CFA69C2}"/>
              </a:ext>
            </a:extLst>
          </p:cNvPr>
          <p:cNvSpPr txBox="1"/>
          <p:nvPr/>
        </p:nvSpPr>
        <p:spPr>
          <a:xfrm>
            <a:off x="8635459" y="6307502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Haploid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403;p66">
            <a:extLst>
              <a:ext uri="{FF2B5EF4-FFF2-40B4-BE49-F238E27FC236}">
                <a16:creationId xmlns:a16="http://schemas.microsoft.com/office/drawing/2014/main" id="{789BC8CD-DA64-416B-BB27-71E759A674EB}"/>
              </a:ext>
            </a:extLst>
          </p:cNvPr>
          <p:cNvSpPr txBox="1"/>
          <p:nvPr/>
        </p:nvSpPr>
        <p:spPr>
          <a:xfrm>
            <a:off x="10450800" y="6307502"/>
            <a:ext cx="174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Poppins"/>
                <a:ea typeface="Poppins"/>
                <a:cs typeface="Poppins"/>
                <a:sym typeface="Poppins"/>
              </a:rPr>
              <a:t>Contamination</a:t>
            </a: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AAD25-7994-4740-8294-3A975A61F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81" t="16610" r="23410" b="15874"/>
          <a:stretch/>
        </p:blipFill>
        <p:spPr>
          <a:xfrm>
            <a:off x="8755327" y="1154063"/>
            <a:ext cx="3194833" cy="3412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24CAD-8A0B-4C11-B4C6-A4F0A93DF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57" t="16919" r="10122" b="15478"/>
          <a:stretch/>
        </p:blipFill>
        <p:spPr>
          <a:xfrm>
            <a:off x="6351103" y="1160841"/>
            <a:ext cx="2227180" cy="3412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511A29-EF93-41A6-BF34-FD94A23C50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617" b="10006"/>
          <a:stretch/>
        </p:blipFill>
        <p:spPr>
          <a:xfrm>
            <a:off x="2874927" y="5343621"/>
            <a:ext cx="2605987" cy="1394738"/>
          </a:xfrm>
          <a:prstGeom prst="rect">
            <a:avLst/>
          </a:prstGeom>
          <a:ln w="53975">
            <a:solidFill>
              <a:srgbClr val="E06666"/>
            </a:solidFill>
          </a:ln>
        </p:spPr>
      </p:pic>
      <p:sp>
        <p:nvSpPr>
          <p:cNvPr id="20" name="Google Shape;1401;p66">
            <a:extLst>
              <a:ext uri="{FF2B5EF4-FFF2-40B4-BE49-F238E27FC236}">
                <a16:creationId xmlns:a16="http://schemas.microsoft.com/office/drawing/2014/main" id="{B0B206A0-3E0E-4F6D-934E-11634892389A}"/>
              </a:ext>
            </a:extLst>
          </p:cNvPr>
          <p:cNvSpPr txBox="1"/>
          <p:nvPr/>
        </p:nvSpPr>
        <p:spPr>
          <a:xfrm>
            <a:off x="451881" y="5838174"/>
            <a:ext cx="1560471" cy="677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Breeder’s Equation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A8849B-011C-4402-95B1-1FF556F65771}"/>
              </a:ext>
            </a:extLst>
          </p:cNvPr>
          <p:cNvCxnSpPr/>
          <p:nvPr/>
        </p:nvCxnSpPr>
        <p:spPr>
          <a:xfrm>
            <a:off x="5992009" y="1034422"/>
            <a:ext cx="0" cy="57039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F34677-0E61-4FEC-B84D-4534B73D285E}"/>
              </a:ext>
            </a:extLst>
          </p:cNvPr>
          <p:cNvSpPr/>
          <p:nvPr/>
        </p:nvSpPr>
        <p:spPr>
          <a:xfrm>
            <a:off x="2183019" y="5838174"/>
            <a:ext cx="507825" cy="529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0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347947" y="57260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369407" y="5867333"/>
            <a:ext cx="1114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Measuring plant height (PHT) and ear height (EHT)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Indicators of yield  </a:t>
            </a:r>
          </a:p>
        </p:txBody>
      </p:sp>
      <p:pic>
        <p:nvPicPr>
          <p:cNvPr id="14" name="Google Shape;1431;p69">
            <a:extLst>
              <a:ext uri="{FF2B5EF4-FFF2-40B4-BE49-F238E27FC236}">
                <a16:creationId xmlns:a16="http://schemas.microsoft.com/office/drawing/2014/main" id="{5C8FC511-20D6-4866-8C8E-4FBD38A57C5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674" t="1849" r="3789"/>
          <a:stretch/>
        </p:blipFill>
        <p:spPr>
          <a:xfrm>
            <a:off x="369407" y="586718"/>
            <a:ext cx="3449558" cy="5106576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 descr="A person standing in a corn field&#10;&#10;Description automatically generated">
            <a:extLst>
              <a:ext uri="{FF2B5EF4-FFF2-40B4-BE49-F238E27FC236}">
                <a16:creationId xmlns:a16="http://schemas.microsoft.com/office/drawing/2014/main" id="{02548591-C20D-4EB5-9302-F5B9CAED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50" y="582978"/>
            <a:ext cx="3834610" cy="5112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495E9D-720D-4C6C-97C0-808C4DD28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771" y="580480"/>
            <a:ext cx="3834610" cy="511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9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347947" y="57260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253506" y="5492151"/>
            <a:ext cx="1114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NIR machine to determine kernel chemical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compositional traits like percentage starch, protein and oil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Indicators of nutritional value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A9910-3158-487D-A1DC-F5EAF981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36" y="987705"/>
            <a:ext cx="6096528" cy="4011516"/>
          </a:xfrm>
          <a:prstGeom prst="rect">
            <a:avLst/>
          </a:prstGeom>
        </p:spPr>
      </p:pic>
      <p:pic>
        <p:nvPicPr>
          <p:cNvPr id="3074" name="Picture 2" descr="DA 7200 NIR Diode Array Based Feed Analyzer From: PerkinElmer, Inc. | Feed  &amp; Grain">
            <a:extLst>
              <a:ext uri="{FF2B5EF4-FFF2-40B4-BE49-F238E27FC236}">
                <a16:creationId xmlns:a16="http://schemas.microsoft.com/office/drawing/2014/main" id="{57210288-B65F-4CDA-98C9-356FE119B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9" t="8492" b="5709"/>
          <a:stretch/>
        </p:blipFill>
        <p:spPr bwMode="auto">
          <a:xfrm>
            <a:off x="995082" y="622508"/>
            <a:ext cx="3720354" cy="444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53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267074" y="208768"/>
            <a:ext cx="6000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Introduction to Statistical Analysis and Hypothesis Testing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AA5A5-8107-4D0B-9B20-9E92E090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0" y="1593931"/>
            <a:ext cx="7114649" cy="397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C368E-253A-4A63-B92D-F2E13B222473}"/>
              </a:ext>
            </a:extLst>
          </p:cNvPr>
          <p:cNvSpPr txBox="1"/>
          <p:nvPr/>
        </p:nvSpPr>
        <p:spPr>
          <a:xfrm>
            <a:off x="7891199" y="1990725"/>
            <a:ext cx="4053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 Software to conduct a statistical analysis of the phenotypic data collected in the previous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if N treatment influences hybrid performance. (Hypothesis testing)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visual representation of our data (graphs, charts and figures in R)</a:t>
            </a:r>
          </a:p>
        </p:txBody>
      </p:sp>
    </p:spTree>
    <p:extLst>
      <p:ext uri="{BB962C8B-B14F-4D97-AF65-F5344CB8AC3E}">
        <p14:creationId xmlns:p14="http://schemas.microsoft.com/office/powerpoint/2010/main" val="10501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02A804-E818-40C2-B543-DF678585ABD6}"/>
              </a:ext>
            </a:extLst>
          </p:cNvPr>
          <p:cNvSpPr txBox="1"/>
          <p:nvPr/>
        </p:nvSpPr>
        <p:spPr>
          <a:xfrm>
            <a:off x="3212914" y="133912"/>
            <a:ext cx="500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Undergraduate student panel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9F258-B827-4D21-8842-E84AD12D3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4051"/>
          <a:stretch/>
        </p:blipFill>
        <p:spPr>
          <a:xfrm>
            <a:off x="1076765" y="764985"/>
            <a:ext cx="9277217" cy="55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2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38CFDD-B188-41CB-86FD-81646C0A1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404" y="272370"/>
            <a:ext cx="9144000" cy="550862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8E686-2D99-4962-A404-C057D9EDCC2A}"/>
              </a:ext>
            </a:extLst>
          </p:cNvPr>
          <p:cNvSpPr txBox="1"/>
          <p:nvPr/>
        </p:nvSpPr>
        <p:spPr>
          <a:xfrm>
            <a:off x="243408" y="5831074"/>
            <a:ext cx="103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Reporting research findings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Answer any pending questions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BD7CE3-6DB6-4126-BAA9-0EEFEE80B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43"/>
          <a:stretch/>
        </p:blipFill>
        <p:spPr>
          <a:xfrm>
            <a:off x="301520" y="823232"/>
            <a:ext cx="11588959" cy="48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95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6AB8FF-098D-D5D3-1664-699DF4B77823}"/>
              </a:ext>
            </a:extLst>
          </p:cNvPr>
          <p:cNvSpPr/>
          <p:nvPr/>
        </p:nvSpPr>
        <p:spPr>
          <a:xfrm>
            <a:off x="7107370" y="3603796"/>
            <a:ext cx="4655668" cy="98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</a:t>
            </a:r>
          </a:p>
        </p:txBody>
      </p:sp>
      <p:sp>
        <p:nvSpPr>
          <p:cNvPr id="11284" name="Freeform: Shape 1127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266" name="Picture 2" descr="A group of people posing for a photo in front of a tractor&#10;&#10;Description automatically generated">
            <a:extLst>
              <a:ext uri="{FF2B5EF4-FFF2-40B4-BE49-F238E27FC236}">
                <a16:creationId xmlns:a16="http://schemas.microsoft.com/office/drawing/2014/main" id="{59EBC9FD-C86C-862C-9F14-8A92A0294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4" r="29588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C7EE3-8453-4C90-89C1-8BE8FB3EB89F}"/>
              </a:ext>
            </a:extLst>
          </p:cNvPr>
          <p:cNvSpPr/>
          <p:nvPr/>
        </p:nvSpPr>
        <p:spPr>
          <a:xfrm>
            <a:off x="7455648" y="2052903"/>
            <a:ext cx="4655668" cy="98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EE6D66-F854-4175-A9F7-ADD9D822B60B}"/>
              </a:ext>
            </a:extLst>
          </p:cNvPr>
          <p:cNvSpPr/>
          <p:nvPr/>
        </p:nvSpPr>
        <p:spPr>
          <a:xfrm>
            <a:off x="6363596" y="4845415"/>
            <a:ext cx="5747720" cy="98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Crop Sciences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72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1ED37-1212-4588-93EC-B2D95955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9" r="8685"/>
          <a:stretch/>
        </p:blipFill>
        <p:spPr>
          <a:xfrm>
            <a:off x="7906355" y="3991021"/>
            <a:ext cx="3261044" cy="2714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4A6F6-26E5-42CC-BD17-E6E75D3F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02" y="347352"/>
            <a:ext cx="2809796" cy="280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D412-B234-406A-B0EC-E0E58151B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9" r="4811"/>
          <a:stretch/>
        </p:blipFill>
        <p:spPr>
          <a:xfrm>
            <a:off x="616615" y="3292054"/>
            <a:ext cx="3261045" cy="2804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BF0B2-1113-4CF9-ADA5-8AD099C1C3C0}"/>
              </a:ext>
            </a:extLst>
          </p:cNvPr>
          <p:cNvSpPr txBox="1"/>
          <p:nvPr/>
        </p:nvSpPr>
        <p:spPr>
          <a:xfrm>
            <a:off x="3938286" y="3542280"/>
            <a:ext cx="36385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From in Uganda</a:t>
            </a:r>
          </a:p>
          <a:p>
            <a:endParaRPr lang="en-US" sz="2000" b="1" dirty="0"/>
          </a:p>
          <a:p>
            <a:r>
              <a:rPr lang="en-US" sz="2000" b="1" dirty="0"/>
              <a:t>Undergraduate in Costa Rica</a:t>
            </a:r>
          </a:p>
          <a:p>
            <a:r>
              <a:rPr lang="en-US" sz="2000" b="1" dirty="0"/>
              <a:t>Bachelor degree in Agronomy</a:t>
            </a:r>
          </a:p>
          <a:p>
            <a:endParaRPr lang="en-US" sz="2000" b="1" dirty="0"/>
          </a:p>
          <a:p>
            <a:r>
              <a:rPr lang="en-US" sz="2000" b="1" dirty="0"/>
              <a:t>UIUC since 2018</a:t>
            </a:r>
          </a:p>
          <a:p>
            <a:r>
              <a:rPr lang="en-US" sz="2000" b="1" dirty="0"/>
              <a:t>Masters Degree  </a:t>
            </a:r>
          </a:p>
          <a:p>
            <a:r>
              <a:rPr lang="en-US" sz="2000" b="1" dirty="0"/>
              <a:t>PhD Student – Bohn Lab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2C8266-CADE-47C7-A5E4-EBA6F17E6DCE}"/>
              </a:ext>
            </a:extLst>
          </p:cNvPr>
          <p:cNvCxnSpPr>
            <a:cxnSpLocks/>
          </p:cNvCxnSpPr>
          <p:nvPr/>
        </p:nvCxnSpPr>
        <p:spPr>
          <a:xfrm>
            <a:off x="7686675" y="347352"/>
            <a:ext cx="0" cy="63582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2231-53D7-41D6-BA75-4C369A78E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19" b="12865"/>
          <a:stretch/>
        </p:blipFill>
        <p:spPr>
          <a:xfrm>
            <a:off x="7892730" y="347352"/>
            <a:ext cx="3274669" cy="3519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B2F98-F279-482B-9E18-FF71E26BF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15" y="352377"/>
            <a:ext cx="3925692" cy="28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CDAF49-C244-4429-B8BE-63BCFBB5E108}"/>
              </a:ext>
            </a:extLst>
          </p:cNvPr>
          <p:cNvSpPr txBox="1"/>
          <p:nvPr/>
        </p:nvSpPr>
        <p:spPr>
          <a:xfrm>
            <a:off x="3514725" y="-47"/>
            <a:ext cx="5162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Importance of DSAP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A2850-C4C8-4C79-AB2B-989542B83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11" r="48998" b="6738"/>
          <a:stretch/>
        </p:blipFill>
        <p:spPr>
          <a:xfrm>
            <a:off x="678998" y="841481"/>
            <a:ext cx="4162420" cy="4374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DDC27-6EC3-4B90-A83C-23800217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36" y="841481"/>
            <a:ext cx="6244989" cy="3512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96C2D-40EE-498B-8EC7-2009E37E7703}"/>
              </a:ext>
            </a:extLst>
          </p:cNvPr>
          <p:cNvSpPr txBox="1"/>
          <p:nvPr/>
        </p:nvSpPr>
        <p:spPr>
          <a:xfrm>
            <a:off x="580336" y="5223792"/>
            <a:ext cx="4664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subsistence farming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percentage of farmers are women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“Peasant farmers”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B7251-A4F5-4971-A487-97F34E9762FA}"/>
              </a:ext>
            </a:extLst>
          </p:cNvPr>
          <p:cNvSpPr txBox="1"/>
          <p:nvPr/>
        </p:nvSpPr>
        <p:spPr>
          <a:xfrm>
            <a:off x="5622550" y="4604373"/>
            <a:ext cx="478291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Exploring the different carriers in Agriculture</a:t>
            </a:r>
          </a:p>
        </p:txBody>
      </p:sp>
    </p:spTree>
    <p:extLst>
      <p:ext uri="{BB962C8B-B14F-4D97-AF65-F5344CB8AC3E}">
        <p14:creationId xmlns:p14="http://schemas.microsoft.com/office/powerpoint/2010/main" val="322371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DD1B3ECC-C4BE-4019-A967-F7374BE18A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39600-6607-42F7-B29B-35826A856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94"/>
          <a:stretch/>
        </p:blipFill>
        <p:spPr>
          <a:xfrm>
            <a:off x="3605736" y="579704"/>
            <a:ext cx="3811875" cy="5393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E05F3-F2F3-4B57-93EC-104FFFE8E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4" r="10107"/>
          <a:stretch/>
        </p:blipFill>
        <p:spPr>
          <a:xfrm>
            <a:off x="75770" y="579704"/>
            <a:ext cx="3344478" cy="5393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7507F-2486-4444-BBC1-C3144E06E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99" y="579705"/>
            <a:ext cx="4045342" cy="5393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60912-D351-4254-ACA3-34A0F4DF8489}"/>
              </a:ext>
            </a:extLst>
          </p:cNvPr>
          <p:cNvSpPr txBox="1"/>
          <p:nvPr/>
        </p:nvSpPr>
        <p:spPr>
          <a:xfrm>
            <a:off x="4335079" y="6150820"/>
            <a:ext cx="279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Corn baby</a:t>
            </a:r>
          </a:p>
        </p:txBody>
      </p:sp>
    </p:spTree>
    <p:extLst>
      <p:ext uri="{BB962C8B-B14F-4D97-AF65-F5344CB8AC3E}">
        <p14:creationId xmlns:p14="http://schemas.microsoft.com/office/powerpoint/2010/main" val="174099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FD5713-6573-433D-812C-A2131FC3BEF2}"/>
              </a:ext>
            </a:extLst>
          </p:cNvPr>
          <p:cNvSpPr txBox="1"/>
          <p:nvPr/>
        </p:nvSpPr>
        <p:spPr>
          <a:xfrm>
            <a:off x="761999" y="5380672"/>
            <a:ext cx="100603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Breeding corn cultivars for organic farming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High-Throughput phenotyping technology in maize for Breeding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Grain Nutritional Quality in maize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Root development and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Maize performance under biotic and abiotic stresses.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655D-9112-427E-9820-FB4BAC264A0A}"/>
              </a:ext>
            </a:extLst>
          </p:cNvPr>
          <p:cNvSpPr txBox="1"/>
          <p:nvPr/>
        </p:nvSpPr>
        <p:spPr>
          <a:xfrm>
            <a:off x="2300848" y="85483"/>
            <a:ext cx="821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The Bohn Lab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31D34-EF3F-4A0E-97BF-F48EBBA2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667376"/>
            <a:ext cx="6858002" cy="4567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75680-EDA1-4DA8-B70C-B43B7DEAC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41" t="11021" r="24986"/>
          <a:stretch/>
        </p:blipFill>
        <p:spPr>
          <a:xfrm>
            <a:off x="7761514" y="667375"/>
            <a:ext cx="4027714" cy="45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1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C9E7EF-25BB-4124-BFA2-F95F94E85BB3}"/>
              </a:ext>
            </a:extLst>
          </p:cNvPr>
          <p:cNvSpPr txBox="1"/>
          <p:nvPr/>
        </p:nvSpPr>
        <p:spPr>
          <a:xfrm>
            <a:off x="6264992" y="2033613"/>
            <a:ext cx="4745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Demand for organic products has surpassed  domestic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Increased importation of organic products including corn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Farmers use conventionally bred varieties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Poor performing under organic systems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4A759-8D11-4141-8A60-35AA21855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4"/>
          <a:stretch/>
        </p:blipFill>
        <p:spPr>
          <a:xfrm>
            <a:off x="690950" y="1139108"/>
            <a:ext cx="5114476" cy="5148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DFD69-7B6A-44FF-8516-5B584E71D899}"/>
              </a:ext>
            </a:extLst>
          </p:cNvPr>
          <p:cNvSpPr txBox="1"/>
          <p:nvPr/>
        </p:nvSpPr>
        <p:spPr>
          <a:xfrm>
            <a:off x="776675" y="6287209"/>
            <a:ext cx="446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(Midwest Organic &amp; Sustainable Education Service,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1C4B8-7F10-4A75-BE9D-50C882A53D4B}"/>
              </a:ext>
            </a:extLst>
          </p:cNvPr>
          <p:cNvSpPr txBox="1"/>
          <p:nvPr/>
        </p:nvSpPr>
        <p:spPr>
          <a:xfrm>
            <a:off x="2189223" y="278403"/>
            <a:ext cx="677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Breeding maize for organic systems. </a:t>
            </a:r>
          </a:p>
        </p:txBody>
      </p:sp>
    </p:spTree>
    <p:extLst>
      <p:ext uri="{BB962C8B-B14F-4D97-AF65-F5344CB8AC3E}">
        <p14:creationId xmlns:p14="http://schemas.microsoft.com/office/powerpoint/2010/main" val="135872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59EDA-506A-4507-9109-3DA9DA0C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77" y="4173509"/>
            <a:ext cx="3662250" cy="2507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07F1F-7D2E-4657-85C8-22EB32B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1" y="963426"/>
            <a:ext cx="3625856" cy="2899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5446D-1ACE-498A-AC62-D965BD3DB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489" y="986666"/>
            <a:ext cx="4352671" cy="2852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54203-B82F-42FE-85A8-114A27AAF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05"/>
          <a:stretch/>
        </p:blipFill>
        <p:spPr>
          <a:xfrm>
            <a:off x="4293489" y="4005070"/>
            <a:ext cx="4278032" cy="2676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BC669-0667-44DC-ADA0-9DE4E087B205}"/>
              </a:ext>
            </a:extLst>
          </p:cNvPr>
          <p:cNvSpPr txBox="1"/>
          <p:nvPr/>
        </p:nvSpPr>
        <p:spPr>
          <a:xfrm>
            <a:off x="1776095" y="80282"/>
            <a:ext cx="793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Participatory Breeding with a Variety Testing Network of Organic growers (2018 – 2021)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D2B7A-7CF2-433F-ABE4-C9A6D354B1B9}"/>
              </a:ext>
            </a:extLst>
          </p:cNvPr>
          <p:cNvSpPr txBox="1"/>
          <p:nvPr/>
        </p:nvSpPr>
        <p:spPr>
          <a:xfrm>
            <a:off x="8840922" y="1066800"/>
            <a:ext cx="3265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Organic farmers in IL, IN &amp; 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Evaluated performance of our germplasm under organic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traits of interest for organic farmers (weed pressure tolerance, grain quality, nutrient use-efficiency etc)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Baseline for current project focused on speed breeding for organic systems.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Winter nurseries (</a:t>
            </a:r>
            <a:r>
              <a:rPr lang="en-US" sz="1600" dirty="0"/>
              <a:t>Puerto Rico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Doubled haploids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Genomic prediction</a:t>
            </a:r>
          </a:p>
        </p:txBody>
      </p:sp>
    </p:spTree>
    <p:extLst>
      <p:ext uri="{BB962C8B-B14F-4D97-AF65-F5344CB8AC3E}">
        <p14:creationId xmlns:p14="http://schemas.microsoft.com/office/powerpoint/2010/main" val="283602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1789858" y="172571"/>
            <a:ext cx="821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Organic Vs Conventional Production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9B7C2-4831-4109-9BBE-66C2976D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3" y="965313"/>
            <a:ext cx="4060414" cy="44852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FD94CF-7A07-4C54-8E18-6567DBBC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45" y="965314"/>
            <a:ext cx="3363921" cy="44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948D1B-7F78-44E5-A543-0C20E7089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701" y="965314"/>
            <a:ext cx="3363920" cy="44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CD157-8759-4975-AE4E-EFE282AFE2CC}"/>
              </a:ext>
            </a:extLst>
          </p:cNvPr>
          <p:cNvSpPr txBox="1"/>
          <p:nvPr/>
        </p:nvSpPr>
        <p:spPr>
          <a:xfrm>
            <a:off x="338663" y="5513294"/>
            <a:ext cx="4060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Soil nutrient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 / plant cultivar availability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3E18D-42EF-4FCB-89EE-21825CD20491}"/>
              </a:ext>
            </a:extLst>
          </p:cNvPr>
          <p:cNvSpPr txBox="1"/>
          <p:nvPr/>
        </p:nvSpPr>
        <p:spPr>
          <a:xfrm>
            <a:off x="4803086" y="5513294"/>
            <a:ext cx="406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Breeding aspects </a:t>
            </a:r>
          </a:p>
        </p:txBody>
      </p:sp>
    </p:spTree>
    <p:extLst>
      <p:ext uri="{BB962C8B-B14F-4D97-AF65-F5344CB8AC3E}">
        <p14:creationId xmlns:p14="http://schemas.microsoft.com/office/powerpoint/2010/main" val="263037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BD8DC5-0BD1-48D9-B4F7-78EF5724A63B}"/>
              </a:ext>
            </a:extLst>
          </p:cNvPr>
          <p:cNvSpPr txBox="1"/>
          <p:nvPr/>
        </p:nvSpPr>
        <p:spPr>
          <a:xfrm>
            <a:off x="2491466" y="103817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Maize Pollinations (Seed Production)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CCA12-1DCD-457D-9E0D-8744A9903908}"/>
              </a:ext>
            </a:extLst>
          </p:cNvPr>
          <p:cNvSpPr txBox="1"/>
          <p:nvPr/>
        </p:nvSpPr>
        <p:spPr>
          <a:xfrm>
            <a:off x="6875153" y="4301572"/>
            <a:ext cx="4914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morphology of a maize 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pollination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Pollination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inbreds and hybrids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0963E-67FF-4CEA-B119-8065069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423" y="741994"/>
            <a:ext cx="2878448" cy="3479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20F5C-71C0-4C1F-8F7A-391ABB175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08" r="27292"/>
          <a:stretch/>
        </p:blipFill>
        <p:spPr>
          <a:xfrm>
            <a:off x="303974" y="735443"/>
            <a:ext cx="6380967" cy="54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0089CC027E794F972C72379E483499" ma:contentTypeVersion="14" ma:contentTypeDescription="Create a new document." ma:contentTypeScope="" ma:versionID="cada8978164a5a0b338f6c4ebe9c2339">
  <xsd:schema xmlns:xsd="http://www.w3.org/2001/XMLSchema" xmlns:xs="http://www.w3.org/2001/XMLSchema" xmlns:p="http://schemas.microsoft.com/office/2006/metadata/properties" xmlns:ns2="f7861a92-94f5-49ee-9de7-97ce60660b0d" xmlns:ns3="1c3033c6-850d-4082-a86a-0d1cef7ddc1b" targetNamespace="http://schemas.microsoft.com/office/2006/metadata/properties" ma:root="true" ma:fieldsID="ad4f9d7f8d1c0ecfa943c4189537eb25" ns2:_="" ns3:_="">
    <xsd:import namespace="f7861a92-94f5-49ee-9de7-97ce60660b0d"/>
    <xsd:import namespace="1c3033c6-850d-4082-a86a-0d1cef7ddc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861a92-94f5-49ee-9de7-97ce60660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76e6ad8-52fe-412f-a0b9-03ea580b62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033c6-850d-4082-a86a-0d1cef7ddc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ae0c74f8-d43c-429b-ba18-2a1801771a15}" ma:internalName="TaxCatchAll" ma:showField="CatchAllData" ma:web="1c3033c6-850d-4082-a86a-0d1cef7ddc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F5B1C7-3D02-4349-973E-904ED7162BF1}"/>
</file>

<file path=customXml/itemProps2.xml><?xml version="1.0" encoding="utf-8"?>
<ds:datastoreItem xmlns:ds="http://schemas.openxmlformats.org/officeDocument/2006/customXml" ds:itemID="{77C8865B-7A6B-48E0-A68B-A6AB1ADB956A}"/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387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Poppins</vt:lpstr>
      <vt:lpstr>Times New Roman</vt:lpstr>
      <vt:lpstr>Office Theme</vt:lpstr>
      <vt:lpstr>1_Office Theme</vt:lpstr>
      <vt:lpstr>Discovering STEM in ACES Program (DSAP)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STEM in ACES Program (DSAP)</dc:title>
  <dc:creator>Mujjabi, Christopher</dc:creator>
  <cp:lastModifiedBy>Mujjabi, Christopher</cp:lastModifiedBy>
  <cp:revision>15</cp:revision>
  <dcterms:created xsi:type="dcterms:W3CDTF">2022-07-08T14:37:44Z</dcterms:created>
  <dcterms:modified xsi:type="dcterms:W3CDTF">2023-07-10T21:03:37Z</dcterms:modified>
</cp:coreProperties>
</file>